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56" r:id="rId2"/>
    <p:sldId id="257" r:id="rId3"/>
    <p:sldId id="288" r:id="rId4"/>
    <p:sldId id="258" r:id="rId5"/>
    <p:sldId id="268" r:id="rId6"/>
    <p:sldId id="271" r:id="rId7"/>
    <p:sldId id="263" r:id="rId8"/>
    <p:sldId id="272" r:id="rId9"/>
    <p:sldId id="286" r:id="rId10"/>
    <p:sldId id="273" r:id="rId11"/>
    <p:sldId id="285" r:id="rId12"/>
    <p:sldId id="275" r:id="rId13"/>
    <p:sldId id="276" r:id="rId14"/>
    <p:sldId id="277" r:id="rId15"/>
    <p:sldId id="279" r:id="rId16"/>
    <p:sldId id="280" r:id="rId17"/>
    <p:sldId id="262" r:id="rId18"/>
    <p:sldId id="265" r:id="rId19"/>
    <p:sldId id="274" r:id="rId20"/>
    <p:sldId id="282" r:id="rId21"/>
    <p:sldId id="267" r:id="rId22"/>
    <p:sldId id="284" r:id="rId23"/>
    <p:sldId id="283" r:id="rId24"/>
    <p:sldId id="269" r:id="rId25"/>
    <p:sldId id="289" r:id="rId26"/>
    <p:sldId id="287"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Tw Cen MT" panose="020B0602020104020603" pitchFamily="34" charset="0"/>
      <p:regular r:id="rId33"/>
      <p:bold r:id="rId34"/>
      <p:italic r:id="rId35"/>
      <p:boldItalic r:id="rId36"/>
    </p:embeddedFont>
    <p:embeddedFont>
      <p:font typeface="Tw Cen MT Condensed" panose="020B0606020104020203" pitchFamily="34" charset="0"/>
      <p:regular r:id="rId37"/>
      <p:bold r:id="rId38"/>
    </p:embeddedFont>
    <p:embeddedFont>
      <p:font typeface="Wingdings 3" panose="05040102010807070707" pitchFamily="18" charset="2"/>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udhuri, Srabana" initials="CS" lastIdx="1" clrIdx="0">
    <p:extLst>
      <p:ext uri="{19B8F6BF-5375-455C-9EA6-DF929625EA0E}">
        <p15:presenceInfo xmlns:p15="http://schemas.microsoft.com/office/powerpoint/2012/main" userId="S::chaudhu6@purdue.edu::8324af4c-5b79-4af3-b959-8ba1ab194b3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92C35-AAEF-4C4D-93FC-C98563203112}" v="1" dt="2021-10-03T04:08:06.689"/>
    <p1510:client id="{529B3A08-F896-4DA6-9189-F9C86B665A52}" v="16" dt="2021-10-02T21:20:56.032"/>
    <p1510:client id="{5FE23FCA-0BEC-458A-9CE6-D9F4DD0AB15B}" v="6" dt="2021-10-03T19:40:29.548"/>
    <p1510:client id="{6B3B0ACB-17BC-4A52-9B0D-5D764E3EFBBE}" v="816" dt="2021-10-03T18:25:01.180"/>
    <p1510:client id="{8CE5A1B7-AC62-4706-A0BC-08B973C60B43}" v="424" dt="2021-10-03T18:22:47.268"/>
    <p1510:client id="{BC6AC40A-468C-4092-B510-4A099C3F837B}" v="3" dt="2021-10-02T20:50:29.972"/>
    <p1510:client id="{D0E90F50-E52F-48AA-A04D-2B412A485179}" v="104" dt="2021-10-03T19:30:26.600"/>
    <p1510:client id="{D516D89F-51EA-46DF-B331-4BC7CBE97357}" v="9" dt="2021-10-03T19:03:51.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udhuri, Srabana" userId="S::chaudhu6@purdue.edu::8324af4c-5b79-4af3-b959-8ba1ab194b36" providerId="AD" clId="Web-{529B3A08-F896-4DA6-9189-F9C86B665A52}"/>
    <pc:docChg chg="modSld">
      <pc:chgData name="Chaudhuri, Srabana" userId="S::chaudhu6@purdue.edu::8324af4c-5b79-4af3-b959-8ba1ab194b36" providerId="AD" clId="Web-{529B3A08-F896-4DA6-9189-F9C86B665A52}" dt="2021-10-02T21:20:56.032" v="15" actId="20577"/>
      <pc:docMkLst>
        <pc:docMk/>
      </pc:docMkLst>
      <pc:sldChg chg="modSp">
        <pc:chgData name="Chaudhuri, Srabana" userId="S::chaudhu6@purdue.edu::8324af4c-5b79-4af3-b959-8ba1ab194b36" providerId="AD" clId="Web-{529B3A08-F896-4DA6-9189-F9C86B665A52}" dt="2021-10-02T21:20:56.032" v="15" actId="20577"/>
        <pc:sldMkLst>
          <pc:docMk/>
          <pc:sldMk cId="0" sldId="262"/>
        </pc:sldMkLst>
        <pc:spChg chg="mod">
          <ac:chgData name="Chaudhuri, Srabana" userId="S::chaudhu6@purdue.edu::8324af4c-5b79-4af3-b959-8ba1ab194b36" providerId="AD" clId="Web-{529B3A08-F896-4DA6-9189-F9C86B665A52}" dt="2021-10-02T21:20:56.032" v="15" actId="20577"/>
          <ac:spMkLst>
            <pc:docMk/>
            <pc:sldMk cId="0" sldId="262"/>
            <ac:spMk id="123" creationId="{00000000-0000-0000-0000-000000000000}"/>
          </ac:spMkLst>
        </pc:spChg>
      </pc:sldChg>
      <pc:sldChg chg="delCm">
        <pc:chgData name="Chaudhuri, Srabana" userId="S::chaudhu6@purdue.edu::8324af4c-5b79-4af3-b959-8ba1ab194b36" providerId="AD" clId="Web-{529B3A08-F896-4DA6-9189-F9C86B665A52}" dt="2021-10-02T21:20:07.172" v="0"/>
        <pc:sldMkLst>
          <pc:docMk/>
          <pc:sldMk cId="2806994007" sldId="275"/>
        </pc:sldMkLst>
      </pc:sldChg>
    </pc:docChg>
  </pc:docChgLst>
  <pc:docChgLst>
    <pc:chgData name="Rudola, Snigdha" userId="S::srudola@purdue.edu::e3bc8b63-20bd-47e2-9d7b-1e7d30f9e331" providerId="AD" clId="Web-{D516D89F-51EA-46DF-B331-4BC7CBE97357}"/>
    <pc:docChg chg="modSld">
      <pc:chgData name="Rudola, Snigdha" userId="S::srudola@purdue.edu::e3bc8b63-20bd-47e2-9d7b-1e7d30f9e331" providerId="AD" clId="Web-{D516D89F-51EA-46DF-B331-4BC7CBE97357}" dt="2021-10-03T19:03:50.466" v="5" actId="20577"/>
      <pc:docMkLst>
        <pc:docMk/>
      </pc:docMkLst>
      <pc:sldChg chg="modSp">
        <pc:chgData name="Rudola, Snigdha" userId="S::srudola@purdue.edu::e3bc8b63-20bd-47e2-9d7b-1e7d30f9e331" providerId="AD" clId="Web-{D516D89F-51EA-46DF-B331-4BC7CBE97357}" dt="2021-10-03T19:03:50.466" v="5" actId="20577"/>
        <pc:sldMkLst>
          <pc:docMk/>
          <pc:sldMk cId="4251444297" sldId="274"/>
        </pc:sldMkLst>
        <pc:spChg chg="mod">
          <ac:chgData name="Rudola, Snigdha" userId="S::srudola@purdue.edu::e3bc8b63-20bd-47e2-9d7b-1e7d30f9e331" providerId="AD" clId="Web-{D516D89F-51EA-46DF-B331-4BC7CBE97357}" dt="2021-10-03T19:03:50.466" v="5" actId="20577"/>
          <ac:spMkLst>
            <pc:docMk/>
            <pc:sldMk cId="4251444297" sldId="274"/>
            <ac:spMk id="18" creationId="{7017CB43-4C1E-4172-84DD-3B3F28DFEB31}"/>
          </ac:spMkLst>
        </pc:spChg>
      </pc:sldChg>
    </pc:docChg>
  </pc:docChgLst>
  <pc:docChgLst>
    <pc:chgData name="Rudola, Snigdha" userId="S::srudola@purdue.edu::e3bc8b63-20bd-47e2-9d7b-1e7d30f9e331" providerId="AD" clId="Web-{D0E90F50-E52F-48AA-A04D-2B412A485179}"/>
    <pc:docChg chg="modSld">
      <pc:chgData name="Rudola, Snigdha" userId="S::srudola@purdue.edu::e3bc8b63-20bd-47e2-9d7b-1e7d30f9e331" providerId="AD" clId="Web-{D0E90F50-E52F-48AA-A04D-2B412A485179}" dt="2021-10-03T19:30:26.600" v="69" actId="1076"/>
      <pc:docMkLst>
        <pc:docMk/>
      </pc:docMkLst>
      <pc:sldChg chg="modSp">
        <pc:chgData name="Rudola, Snigdha" userId="S::srudola@purdue.edu::e3bc8b63-20bd-47e2-9d7b-1e7d30f9e331" providerId="AD" clId="Web-{D0E90F50-E52F-48AA-A04D-2B412A485179}" dt="2021-10-03T19:29:17.772" v="68" actId="20577"/>
        <pc:sldMkLst>
          <pc:docMk/>
          <pc:sldMk cId="0" sldId="258"/>
        </pc:sldMkLst>
        <pc:spChg chg="mod">
          <ac:chgData name="Rudola, Snigdha" userId="S::srudola@purdue.edu::e3bc8b63-20bd-47e2-9d7b-1e7d30f9e331" providerId="AD" clId="Web-{D0E90F50-E52F-48AA-A04D-2B412A485179}" dt="2021-10-03T19:29:17.772" v="68" actId="20577"/>
          <ac:spMkLst>
            <pc:docMk/>
            <pc:sldMk cId="0" sldId="258"/>
            <ac:spMk id="99" creationId="{00000000-0000-0000-0000-000000000000}"/>
          </ac:spMkLst>
        </pc:spChg>
      </pc:sldChg>
      <pc:sldChg chg="modSp">
        <pc:chgData name="Rudola, Snigdha" userId="S::srudola@purdue.edu::e3bc8b63-20bd-47e2-9d7b-1e7d30f9e331" providerId="AD" clId="Web-{D0E90F50-E52F-48AA-A04D-2B412A485179}" dt="2021-10-03T19:17:19.838" v="11" actId="20577"/>
        <pc:sldMkLst>
          <pc:docMk/>
          <pc:sldMk cId="3351034854" sldId="265"/>
        </pc:sldMkLst>
        <pc:spChg chg="mod">
          <ac:chgData name="Rudola, Snigdha" userId="S::srudola@purdue.edu::e3bc8b63-20bd-47e2-9d7b-1e7d30f9e331" providerId="AD" clId="Web-{D0E90F50-E52F-48AA-A04D-2B412A485179}" dt="2021-10-03T19:17:19.838" v="11" actId="20577"/>
          <ac:spMkLst>
            <pc:docMk/>
            <pc:sldMk cId="3351034854" sldId="265"/>
            <ac:spMk id="146" creationId="{00000000-0000-0000-0000-000000000000}"/>
          </ac:spMkLst>
        </pc:spChg>
      </pc:sldChg>
      <pc:sldChg chg="modSp">
        <pc:chgData name="Rudola, Snigdha" userId="S::srudola@purdue.edu::e3bc8b63-20bd-47e2-9d7b-1e7d30f9e331" providerId="AD" clId="Web-{D0E90F50-E52F-48AA-A04D-2B412A485179}" dt="2021-10-03T19:21:01.978" v="45" actId="1076"/>
        <pc:sldMkLst>
          <pc:docMk/>
          <pc:sldMk cId="2326588288" sldId="267"/>
        </pc:sldMkLst>
        <pc:spChg chg="mod">
          <ac:chgData name="Rudola, Snigdha" userId="S::srudola@purdue.edu::e3bc8b63-20bd-47e2-9d7b-1e7d30f9e331" providerId="AD" clId="Web-{D0E90F50-E52F-48AA-A04D-2B412A485179}" dt="2021-10-03T19:20:22.791" v="38" actId="1076"/>
          <ac:spMkLst>
            <pc:docMk/>
            <pc:sldMk cId="2326588288" sldId="267"/>
            <ac:spMk id="2" creationId="{EE68C8FB-AEC6-4E4F-8EF8-4438255AFDE2}"/>
          </ac:spMkLst>
        </pc:spChg>
        <pc:spChg chg="mod">
          <ac:chgData name="Rudola, Snigdha" userId="S::srudola@purdue.edu::e3bc8b63-20bd-47e2-9d7b-1e7d30f9e331" providerId="AD" clId="Web-{D0E90F50-E52F-48AA-A04D-2B412A485179}" dt="2021-10-03T19:20:48.337" v="43" actId="14100"/>
          <ac:spMkLst>
            <pc:docMk/>
            <pc:sldMk cId="2326588288" sldId="267"/>
            <ac:spMk id="6" creationId="{D65B4107-3BE9-44CC-847C-39EAC1F241BA}"/>
          </ac:spMkLst>
        </pc:spChg>
        <pc:picChg chg="mod">
          <ac:chgData name="Rudola, Snigdha" userId="S::srudola@purdue.edu::e3bc8b63-20bd-47e2-9d7b-1e7d30f9e331" providerId="AD" clId="Web-{D0E90F50-E52F-48AA-A04D-2B412A485179}" dt="2021-10-03T19:21:01.978" v="45" actId="1076"/>
          <ac:picMkLst>
            <pc:docMk/>
            <pc:sldMk cId="2326588288" sldId="267"/>
            <ac:picMk id="3" creationId="{C4C8A0BA-FB24-421D-B9E0-0A98AFEF75B6}"/>
          </ac:picMkLst>
        </pc:picChg>
        <pc:picChg chg="mod">
          <ac:chgData name="Rudola, Snigdha" userId="S::srudola@purdue.edu::e3bc8b63-20bd-47e2-9d7b-1e7d30f9e331" providerId="AD" clId="Web-{D0E90F50-E52F-48AA-A04D-2B412A485179}" dt="2021-10-03T19:20:41.494" v="41" actId="1076"/>
          <ac:picMkLst>
            <pc:docMk/>
            <pc:sldMk cId="2326588288" sldId="267"/>
            <ac:picMk id="4" creationId="{9D263AB3-4627-44E6-8B99-F6C6407C583C}"/>
          </ac:picMkLst>
        </pc:picChg>
      </pc:sldChg>
      <pc:sldChg chg="modSp">
        <pc:chgData name="Rudola, Snigdha" userId="S::srudola@purdue.edu::e3bc8b63-20bd-47e2-9d7b-1e7d30f9e331" providerId="AD" clId="Web-{D0E90F50-E52F-48AA-A04D-2B412A485179}" dt="2021-10-03T19:18:12.807" v="17" actId="1076"/>
        <pc:sldMkLst>
          <pc:docMk/>
          <pc:sldMk cId="4251444297" sldId="274"/>
        </pc:sldMkLst>
        <pc:spChg chg="mod">
          <ac:chgData name="Rudola, Snigdha" userId="S::srudola@purdue.edu::e3bc8b63-20bd-47e2-9d7b-1e7d30f9e331" providerId="AD" clId="Web-{D0E90F50-E52F-48AA-A04D-2B412A485179}" dt="2021-10-03T19:18:12.807" v="17" actId="1076"/>
          <ac:spMkLst>
            <pc:docMk/>
            <pc:sldMk cId="4251444297" sldId="274"/>
            <ac:spMk id="18" creationId="{7017CB43-4C1E-4172-84DD-3B3F28DFEB31}"/>
          </ac:spMkLst>
        </pc:spChg>
      </pc:sldChg>
      <pc:sldChg chg="modSp">
        <pc:chgData name="Rudola, Snigdha" userId="S::srudola@purdue.edu::e3bc8b63-20bd-47e2-9d7b-1e7d30f9e331" providerId="AD" clId="Web-{D0E90F50-E52F-48AA-A04D-2B412A485179}" dt="2021-10-03T19:19:17.822" v="26" actId="20577"/>
        <pc:sldMkLst>
          <pc:docMk/>
          <pc:sldMk cId="2867647911" sldId="282"/>
        </pc:sldMkLst>
        <pc:spChg chg="mod">
          <ac:chgData name="Rudola, Snigdha" userId="S::srudola@purdue.edu::e3bc8b63-20bd-47e2-9d7b-1e7d30f9e331" providerId="AD" clId="Web-{D0E90F50-E52F-48AA-A04D-2B412A485179}" dt="2021-10-03T19:19:17.822" v="26" actId="20577"/>
          <ac:spMkLst>
            <pc:docMk/>
            <pc:sldMk cId="2867647911" sldId="282"/>
            <ac:spMk id="7" creationId="{97AD3B62-E151-485D-853C-52EE7692180D}"/>
          </ac:spMkLst>
        </pc:spChg>
      </pc:sldChg>
      <pc:sldChg chg="modSp">
        <pc:chgData name="Rudola, Snigdha" userId="S::srudola@purdue.edu::e3bc8b63-20bd-47e2-9d7b-1e7d30f9e331" providerId="AD" clId="Web-{D0E90F50-E52F-48AA-A04D-2B412A485179}" dt="2021-10-03T19:22:43.587" v="60" actId="1076"/>
        <pc:sldMkLst>
          <pc:docMk/>
          <pc:sldMk cId="311110871" sldId="283"/>
        </pc:sldMkLst>
        <pc:spChg chg="mod">
          <ac:chgData name="Rudola, Snigdha" userId="S::srudola@purdue.edu::e3bc8b63-20bd-47e2-9d7b-1e7d30f9e331" providerId="AD" clId="Web-{D0E90F50-E52F-48AA-A04D-2B412A485179}" dt="2021-10-03T19:22:35.946" v="59" actId="20577"/>
          <ac:spMkLst>
            <pc:docMk/>
            <pc:sldMk cId="311110871" sldId="283"/>
            <ac:spMk id="18" creationId="{7017CB43-4C1E-4172-84DD-3B3F28DFEB31}"/>
          </ac:spMkLst>
        </pc:spChg>
        <pc:picChg chg="mod">
          <ac:chgData name="Rudola, Snigdha" userId="S::srudola@purdue.edu::e3bc8b63-20bd-47e2-9d7b-1e7d30f9e331" providerId="AD" clId="Web-{D0E90F50-E52F-48AA-A04D-2B412A485179}" dt="2021-10-03T19:22:43.587" v="60" actId="1076"/>
          <ac:picMkLst>
            <pc:docMk/>
            <pc:sldMk cId="311110871" sldId="283"/>
            <ac:picMk id="11" creationId="{DD2FA410-68F6-4667-B0A4-2C3DE4642894}"/>
          </ac:picMkLst>
        </pc:picChg>
      </pc:sldChg>
      <pc:sldChg chg="modSp">
        <pc:chgData name="Rudola, Snigdha" userId="S::srudola@purdue.edu::e3bc8b63-20bd-47e2-9d7b-1e7d30f9e331" providerId="AD" clId="Web-{D0E90F50-E52F-48AA-A04D-2B412A485179}" dt="2021-10-03T19:30:26.600" v="69" actId="1076"/>
        <pc:sldMkLst>
          <pc:docMk/>
          <pc:sldMk cId="3845805784" sldId="284"/>
        </pc:sldMkLst>
        <pc:spChg chg="mod">
          <ac:chgData name="Rudola, Snigdha" userId="S::srudola@purdue.edu::e3bc8b63-20bd-47e2-9d7b-1e7d30f9e331" providerId="AD" clId="Web-{D0E90F50-E52F-48AA-A04D-2B412A485179}" dt="2021-10-03T19:30:26.600" v="69" actId="1076"/>
          <ac:spMkLst>
            <pc:docMk/>
            <pc:sldMk cId="3845805784" sldId="284"/>
            <ac:spMk id="15" creationId="{9181FD7D-81CD-4349-B739-59730F34B42D}"/>
          </ac:spMkLst>
        </pc:spChg>
        <pc:spChg chg="mod">
          <ac:chgData name="Rudola, Snigdha" userId="S::srudola@purdue.edu::e3bc8b63-20bd-47e2-9d7b-1e7d30f9e331" providerId="AD" clId="Web-{D0E90F50-E52F-48AA-A04D-2B412A485179}" dt="2021-10-03T19:21:27.822" v="50" actId="20577"/>
          <ac:spMkLst>
            <pc:docMk/>
            <pc:sldMk cId="3845805784" sldId="284"/>
            <ac:spMk id="18" creationId="{7017CB43-4C1E-4172-84DD-3B3F28DFEB31}"/>
          </ac:spMkLst>
        </pc:spChg>
        <pc:picChg chg="mod">
          <ac:chgData name="Rudola, Snigdha" userId="S::srudola@purdue.edu::e3bc8b63-20bd-47e2-9d7b-1e7d30f9e331" providerId="AD" clId="Web-{D0E90F50-E52F-48AA-A04D-2B412A485179}" dt="2021-10-03T19:21:46.071" v="53" actId="1076"/>
          <ac:picMkLst>
            <pc:docMk/>
            <pc:sldMk cId="3845805784" sldId="284"/>
            <ac:picMk id="3" creationId="{0F28F103-F771-4E74-B83E-1B2536B089FE}"/>
          </ac:picMkLst>
        </pc:picChg>
      </pc:sldChg>
    </pc:docChg>
  </pc:docChgLst>
  <pc:docChgLst>
    <pc:chgData name="Chaudhuri, Srabana" userId="S::chaudhu6@purdue.edu::8324af4c-5b79-4af3-b959-8ba1ab194b36" providerId="AD" clId="Web-{16E18D92-46CB-43EF-9E8F-33BD7ECB4109}"/>
    <pc:docChg chg="modSld">
      <pc:chgData name="Chaudhuri, Srabana" userId="S::chaudhu6@purdue.edu::8324af4c-5b79-4af3-b959-8ba1ab194b36" providerId="AD" clId="Web-{16E18D92-46CB-43EF-9E8F-33BD7ECB4109}" dt="2021-10-01T22:43:05.160" v="37" actId="20577"/>
      <pc:docMkLst>
        <pc:docMk/>
      </pc:docMkLst>
      <pc:sldChg chg="modSp">
        <pc:chgData name="Chaudhuri, Srabana" userId="S::chaudhu6@purdue.edu::8324af4c-5b79-4af3-b959-8ba1ab194b36" providerId="AD" clId="Web-{16E18D92-46CB-43EF-9E8F-33BD7ECB4109}" dt="2021-10-01T22:41:41.689" v="13" actId="20577"/>
        <pc:sldMkLst>
          <pc:docMk/>
          <pc:sldMk cId="3351034854" sldId="265"/>
        </pc:sldMkLst>
        <pc:spChg chg="mod">
          <ac:chgData name="Chaudhuri, Srabana" userId="S::chaudhu6@purdue.edu::8324af4c-5b79-4af3-b959-8ba1ab194b36" providerId="AD" clId="Web-{16E18D92-46CB-43EF-9E8F-33BD7ECB4109}" dt="2021-10-01T22:41:41.689" v="13" actId="20577"/>
          <ac:spMkLst>
            <pc:docMk/>
            <pc:sldMk cId="3351034854" sldId="265"/>
            <ac:spMk id="147" creationId="{00000000-0000-0000-0000-000000000000}"/>
          </ac:spMkLst>
        </pc:spChg>
      </pc:sldChg>
      <pc:sldChg chg="modSp">
        <pc:chgData name="Chaudhuri, Srabana" userId="S::chaudhu6@purdue.edu::8324af4c-5b79-4af3-b959-8ba1ab194b36" providerId="AD" clId="Web-{16E18D92-46CB-43EF-9E8F-33BD7ECB4109}" dt="2021-10-01T22:43:05.160" v="37" actId="20577"/>
        <pc:sldMkLst>
          <pc:docMk/>
          <pc:sldMk cId="2326588288" sldId="267"/>
        </pc:sldMkLst>
        <pc:spChg chg="mod">
          <ac:chgData name="Chaudhuri, Srabana" userId="S::chaudhu6@purdue.edu::8324af4c-5b79-4af3-b959-8ba1ab194b36" providerId="AD" clId="Web-{16E18D92-46CB-43EF-9E8F-33BD7ECB4109}" dt="2021-10-01T22:43:05.160" v="37" actId="20577"/>
          <ac:spMkLst>
            <pc:docMk/>
            <pc:sldMk cId="2326588288" sldId="267"/>
            <ac:spMk id="2" creationId="{EE68C8FB-AEC6-4E4F-8EF8-4438255AFDE2}"/>
          </ac:spMkLst>
        </pc:spChg>
      </pc:sldChg>
      <pc:sldChg chg="modSp">
        <pc:chgData name="Chaudhuri, Srabana" userId="S::chaudhu6@purdue.edu::8324af4c-5b79-4af3-b959-8ba1ab194b36" providerId="AD" clId="Web-{16E18D92-46CB-43EF-9E8F-33BD7ECB4109}" dt="2021-10-01T22:41:57.955" v="14" actId="20577"/>
        <pc:sldMkLst>
          <pc:docMk/>
          <pc:sldMk cId="302869830" sldId="279"/>
        </pc:sldMkLst>
        <pc:spChg chg="mod">
          <ac:chgData name="Chaudhuri, Srabana" userId="S::chaudhu6@purdue.edu::8324af4c-5b79-4af3-b959-8ba1ab194b36" providerId="AD" clId="Web-{16E18D92-46CB-43EF-9E8F-33BD7ECB4109}" dt="2021-10-01T22:41:57.955" v="14" actId="20577"/>
          <ac:spMkLst>
            <pc:docMk/>
            <pc:sldMk cId="302869830" sldId="279"/>
            <ac:spMk id="98" creationId="{00000000-0000-0000-0000-000000000000}"/>
          </ac:spMkLst>
        </pc:spChg>
      </pc:sldChg>
      <pc:sldChg chg="modSp">
        <pc:chgData name="Chaudhuri, Srabana" userId="S::chaudhu6@purdue.edu::8324af4c-5b79-4af3-b959-8ba1ab194b36" providerId="AD" clId="Web-{16E18D92-46CB-43EF-9E8F-33BD7ECB4109}" dt="2021-10-01T22:42:58.332" v="30" actId="20577"/>
        <pc:sldMkLst>
          <pc:docMk/>
          <pc:sldMk cId="2867647911" sldId="282"/>
        </pc:sldMkLst>
        <pc:spChg chg="mod">
          <ac:chgData name="Chaudhuri, Srabana" userId="S::chaudhu6@purdue.edu::8324af4c-5b79-4af3-b959-8ba1ab194b36" providerId="AD" clId="Web-{16E18D92-46CB-43EF-9E8F-33BD7ECB4109}" dt="2021-10-01T22:42:58.332" v="30" actId="20577"/>
          <ac:spMkLst>
            <pc:docMk/>
            <pc:sldMk cId="2867647911" sldId="282"/>
            <ac:spMk id="6" creationId="{28BB664D-0B22-4E66-AABA-8EC1CC7B77D8}"/>
          </ac:spMkLst>
        </pc:spChg>
        <pc:spChg chg="mod">
          <ac:chgData name="Chaudhuri, Srabana" userId="S::chaudhu6@purdue.edu::8324af4c-5b79-4af3-b959-8ba1ab194b36" providerId="AD" clId="Web-{16E18D92-46CB-43EF-9E8F-33BD7ECB4109}" dt="2021-10-01T22:42:53.379" v="29" actId="20577"/>
          <ac:spMkLst>
            <pc:docMk/>
            <pc:sldMk cId="2867647911" sldId="282"/>
            <ac:spMk id="7" creationId="{97AD3B62-E151-485D-853C-52EE7692180D}"/>
          </ac:spMkLst>
        </pc:spChg>
      </pc:sldChg>
    </pc:docChg>
  </pc:docChgLst>
  <pc:docChgLst>
    <pc:chgData name="Bajaj, Utkarsh" userId="S::ubajaj@purdue.edu::65e9f734-f050-4456-9a74-fa9801290d81" providerId="AD" clId="Web-{5FE23FCA-0BEC-458A-9CE6-D9F4DD0AB15B}"/>
    <pc:docChg chg="modSld">
      <pc:chgData name="Bajaj, Utkarsh" userId="S::ubajaj@purdue.edu::65e9f734-f050-4456-9a74-fa9801290d81" providerId="AD" clId="Web-{5FE23FCA-0BEC-458A-9CE6-D9F4DD0AB15B}" dt="2021-10-03T19:40:29.361" v="4" actId="20577"/>
      <pc:docMkLst>
        <pc:docMk/>
      </pc:docMkLst>
      <pc:sldChg chg="modSp">
        <pc:chgData name="Bajaj, Utkarsh" userId="S::ubajaj@purdue.edu::65e9f734-f050-4456-9a74-fa9801290d81" providerId="AD" clId="Web-{5FE23FCA-0BEC-458A-9CE6-D9F4DD0AB15B}" dt="2021-10-03T19:37:01.205" v="2" actId="20577"/>
        <pc:sldMkLst>
          <pc:docMk/>
          <pc:sldMk cId="0" sldId="258"/>
        </pc:sldMkLst>
        <pc:spChg chg="mod">
          <ac:chgData name="Bajaj, Utkarsh" userId="S::ubajaj@purdue.edu::65e9f734-f050-4456-9a74-fa9801290d81" providerId="AD" clId="Web-{5FE23FCA-0BEC-458A-9CE6-D9F4DD0AB15B}" dt="2021-10-03T19:37:01.205" v="2" actId="20577"/>
          <ac:spMkLst>
            <pc:docMk/>
            <pc:sldMk cId="0" sldId="258"/>
            <ac:spMk id="99" creationId="{00000000-0000-0000-0000-000000000000}"/>
          </ac:spMkLst>
        </pc:spChg>
      </pc:sldChg>
      <pc:sldChg chg="modSp">
        <pc:chgData name="Bajaj, Utkarsh" userId="S::ubajaj@purdue.edu::65e9f734-f050-4456-9a74-fa9801290d81" providerId="AD" clId="Web-{5FE23FCA-0BEC-458A-9CE6-D9F4DD0AB15B}" dt="2021-10-03T19:40:29.361" v="4" actId="20577"/>
        <pc:sldMkLst>
          <pc:docMk/>
          <pc:sldMk cId="3351034854" sldId="265"/>
        </pc:sldMkLst>
        <pc:spChg chg="mod">
          <ac:chgData name="Bajaj, Utkarsh" userId="S::ubajaj@purdue.edu::65e9f734-f050-4456-9a74-fa9801290d81" providerId="AD" clId="Web-{5FE23FCA-0BEC-458A-9CE6-D9F4DD0AB15B}" dt="2021-10-03T19:40:29.361" v="4" actId="20577"/>
          <ac:spMkLst>
            <pc:docMk/>
            <pc:sldMk cId="3351034854" sldId="265"/>
            <ac:spMk id="147" creationId="{00000000-0000-0000-0000-000000000000}"/>
          </ac:spMkLst>
        </pc:spChg>
      </pc:sldChg>
      <pc:sldChg chg="modSp">
        <pc:chgData name="Bajaj, Utkarsh" userId="S::ubajaj@purdue.edu::65e9f734-f050-4456-9a74-fa9801290d81" providerId="AD" clId="Web-{5FE23FCA-0BEC-458A-9CE6-D9F4DD0AB15B}" dt="2021-10-03T19:37:25.158" v="3" actId="1076"/>
        <pc:sldMkLst>
          <pc:docMk/>
          <pc:sldMk cId="4131420424" sldId="271"/>
        </pc:sldMkLst>
        <pc:picChg chg="mod">
          <ac:chgData name="Bajaj, Utkarsh" userId="S::ubajaj@purdue.edu::65e9f734-f050-4456-9a74-fa9801290d81" providerId="AD" clId="Web-{5FE23FCA-0BEC-458A-9CE6-D9F4DD0AB15B}" dt="2021-10-03T19:37:25.158" v="3" actId="1076"/>
          <ac:picMkLst>
            <pc:docMk/>
            <pc:sldMk cId="4131420424" sldId="271"/>
            <ac:picMk id="6" creationId="{FE7E8073-C244-4E68-99D2-D5C7E1D494E3}"/>
          </ac:picMkLst>
        </pc:picChg>
      </pc:sldChg>
    </pc:docChg>
  </pc:docChgLst>
  <pc:docChgLst>
    <pc:chgData name="Bhargava, Aman Anuj" userId="dcd92363-289b-4a42-b9f5-b98ecac9a3f6" providerId="ADAL" clId="{6B3B0ACB-17BC-4A52-9B0D-5D764E3EFBBE}"/>
    <pc:docChg chg="undo custSel addSld delSld modSld sldOrd">
      <pc:chgData name="Bhargava, Aman Anuj" userId="dcd92363-289b-4a42-b9f5-b98ecac9a3f6" providerId="ADAL" clId="{6B3B0ACB-17BC-4A52-9B0D-5D764E3EFBBE}" dt="2021-10-03T18:25:01.180" v="820" actId="20577"/>
      <pc:docMkLst>
        <pc:docMk/>
      </pc:docMkLst>
      <pc:sldChg chg="addSp delSp modSp mod delDesignElem">
        <pc:chgData name="Bhargava, Aman Anuj" userId="dcd92363-289b-4a42-b9f5-b98ecac9a3f6" providerId="ADAL" clId="{6B3B0ACB-17BC-4A52-9B0D-5D764E3EFBBE}" dt="2021-10-03T18:21:55.955" v="661"/>
        <pc:sldMkLst>
          <pc:docMk/>
          <pc:sldMk cId="0" sldId="256"/>
        </pc:sldMkLst>
        <pc:spChg chg="mod">
          <ac:chgData name="Bhargava, Aman Anuj" userId="dcd92363-289b-4a42-b9f5-b98ecac9a3f6" providerId="ADAL" clId="{6B3B0ACB-17BC-4A52-9B0D-5D764E3EFBBE}" dt="2021-10-03T18:21:55.955" v="661"/>
          <ac:spMkLst>
            <pc:docMk/>
            <pc:sldMk cId="0" sldId="256"/>
            <ac:spMk id="86" creationId="{00000000-0000-0000-0000-000000000000}"/>
          </ac:spMkLst>
        </pc:spChg>
        <pc:spChg chg="add del">
          <ac:chgData name="Bhargava, Aman Anuj" userId="dcd92363-289b-4a42-b9f5-b98ecac9a3f6" providerId="ADAL" clId="{6B3B0ACB-17BC-4A52-9B0D-5D764E3EFBBE}" dt="2021-10-03T18:21:55.955" v="661"/>
          <ac:spMkLst>
            <pc:docMk/>
            <pc:sldMk cId="0" sldId="256"/>
            <ac:spMk id="94" creationId="{0E7A3056-9B88-444B-94DA-40B0F2C6E217}"/>
          </ac:spMkLst>
        </pc:spChg>
        <pc:spChg chg="add del">
          <ac:chgData name="Bhargava, Aman Anuj" userId="dcd92363-289b-4a42-b9f5-b98ecac9a3f6" providerId="ADAL" clId="{6B3B0ACB-17BC-4A52-9B0D-5D764E3EFBBE}" dt="2021-10-03T18:21:55.955" v="661"/>
          <ac:spMkLst>
            <pc:docMk/>
            <pc:sldMk cId="0" sldId="256"/>
            <ac:spMk id="98" creationId="{DA215CF0-5E5E-4D2E-B3AE-366652A368E0}"/>
          </ac:spMkLst>
        </pc:spChg>
        <pc:cxnChg chg="add del">
          <ac:chgData name="Bhargava, Aman Anuj" userId="dcd92363-289b-4a42-b9f5-b98ecac9a3f6" providerId="ADAL" clId="{6B3B0ACB-17BC-4A52-9B0D-5D764E3EFBBE}" dt="2021-10-03T18:21:55.955" v="661"/>
          <ac:cxnSpMkLst>
            <pc:docMk/>
            <pc:sldMk cId="0" sldId="256"/>
            <ac:cxnSpMk id="92" creationId="{B821C225-5C4D-4168-90AF-3D263D72CBA2}"/>
          </ac:cxnSpMkLst>
        </pc:cxnChg>
        <pc:cxnChg chg="add del">
          <ac:chgData name="Bhargava, Aman Anuj" userId="dcd92363-289b-4a42-b9f5-b98ecac9a3f6" providerId="ADAL" clId="{6B3B0ACB-17BC-4A52-9B0D-5D764E3EFBBE}" dt="2021-10-03T18:21:55.955" v="661"/>
          <ac:cxnSpMkLst>
            <pc:docMk/>
            <pc:sldMk cId="0" sldId="256"/>
            <ac:cxnSpMk id="96" creationId="{6820BD55-A71A-48C6-B0F7-235147F39DEE}"/>
          </ac:cxnSpMkLst>
        </pc:cxnChg>
      </pc:sldChg>
      <pc:sldChg chg="modSp mod">
        <pc:chgData name="Bhargava, Aman Anuj" userId="dcd92363-289b-4a42-b9f5-b98ecac9a3f6" providerId="ADAL" clId="{6B3B0ACB-17BC-4A52-9B0D-5D764E3EFBBE}" dt="2021-10-03T18:21:55.955" v="661"/>
        <pc:sldMkLst>
          <pc:docMk/>
          <pc:sldMk cId="0" sldId="257"/>
        </pc:sldMkLst>
        <pc:spChg chg="mod">
          <ac:chgData name="Bhargava, Aman Anuj" userId="dcd92363-289b-4a42-b9f5-b98ecac9a3f6" providerId="ADAL" clId="{6B3B0ACB-17BC-4A52-9B0D-5D764E3EFBBE}" dt="2021-10-03T18:21:55.955" v="661"/>
          <ac:spMkLst>
            <pc:docMk/>
            <pc:sldMk cId="0" sldId="257"/>
            <ac:spMk id="92" creationId="{00000000-0000-0000-0000-000000000000}"/>
          </ac:spMkLst>
        </pc:spChg>
      </pc:sldChg>
      <pc:sldChg chg="addSp delSp modSp mod delDesignElem">
        <pc:chgData name="Bhargava, Aman Anuj" userId="dcd92363-289b-4a42-b9f5-b98ecac9a3f6" providerId="ADAL" clId="{6B3B0ACB-17BC-4A52-9B0D-5D764E3EFBBE}" dt="2021-10-03T18:21:55.955" v="661"/>
        <pc:sldMkLst>
          <pc:docMk/>
          <pc:sldMk cId="0" sldId="258"/>
        </pc:sldMkLst>
        <pc:spChg chg="mod">
          <ac:chgData name="Bhargava, Aman Anuj" userId="dcd92363-289b-4a42-b9f5-b98ecac9a3f6" providerId="ADAL" clId="{6B3B0ACB-17BC-4A52-9B0D-5D764E3EFBBE}" dt="2021-10-03T18:21:55.955" v="661"/>
          <ac:spMkLst>
            <pc:docMk/>
            <pc:sldMk cId="0" sldId="258"/>
            <ac:spMk id="98" creationId="{00000000-0000-0000-0000-000000000000}"/>
          </ac:spMkLst>
        </pc:spChg>
        <pc:spChg chg="mod">
          <ac:chgData name="Bhargava, Aman Anuj" userId="dcd92363-289b-4a42-b9f5-b98ecac9a3f6" providerId="ADAL" clId="{6B3B0ACB-17BC-4A52-9B0D-5D764E3EFBBE}" dt="2021-10-03T18:21:55.955" v="661"/>
          <ac:spMkLst>
            <pc:docMk/>
            <pc:sldMk cId="0" sldId="258"/>
            <ac:spMk id="99" creationId="{00000000-0000-0000-0000-000000000000}"/>
          </ac:spMkLst>
        </pc:spChg>
        <pc:cxnChg chg="add del">
          <ac:chgData name="Bhargava, Aman Anuj" userId="dcd92363-289b-4a42-b9f5-b98ecac9a3f6" providerId="ADAL" clId="{6B3B0ACB-17BC-4A52-9B0D-5D764E3EFBBE}" dt="2021-10-03T18:21:55.955" v="661"/>
          <ac:cxnSpMkLst>
            <pc:docMk/>
            <pc:sldMk cId="0" sldId="258"/>
            <ac:cxnSpMk id="104" creationId="{FA32BB39-F62E-43E2-BD90-29FA555154B1}"/>
          </ac:cxnSpMkLst>
        </pc:cxnChg>
      </pc:sldChg>
      <pc:sldChg chg="modSp mod">
        <pc:chgData name="Bhargava, Aman Anuj" userId="dcd92363-289b-4a42-b9f5-b98ecac9a3f6" providerId="ADAL" clId="{6B3B0ACB-17BC-4A52-9B0D-5D764E3EFBBE}" dt="2021-10-03T18:25:01.180" v="820" actId="20577"/>
        <pc:sldMkLst>
          <pc:docMk/>
          <pc:sldMk cId="0" sldId="262"/>
        </pc:sldMkLst>
        <pc:spChg chg="mod">
          <ac:chgData name="Bhargava, Aman Anuj" userId="dcd92363-289b-4a42-b9f5-b98ecac9a3f6" providerId="ADAL" clId="{6B3B0ACB-17BC-4A52-9B0D-5D764E3EFBBE}" dt="2021-10-03T18:21:55.955" v="661"/>
          <ac:spMkLst>
            <pc:docMk/>
            <pc:sldMk cId="0" sldId="262"/>
            <ac:spMk id="122" creationId="{00000000-0000-0000-0000-000000000000}"/>
          </ac:spMkLst>
        </pc:spChg>
        <pc:spChg chg="mod">
          <ac:chgData name="Bhargava, Aman Anuj" userId="dcd92363-289b-4a42-b9f5-b98ecac9a3f6" providerId="ADAL" clId="{6B3B0ACB-17BC-4A52-9B0D-5D764E3EFBBE}" dt="2021-10-03T18:25:01.180" v="820" actId="20577"/>
          <ac:spMkLst>
            <pc:docMk/>
            <pc:sldMk cId="0" sldId="262"/>
            <ac:spMk id="123" creationId="{00000000-0000-0000-0000-000000000000}"/>
          </ac:spMkLst>
        </pc:spChg>
      </pc:sldChg>
      <pc:sldChg chg="modSp mod">
        <pc:chgData name="Bhargava, Aman Anuj" userId="dcd92363-289b-4a42-b9f5-b98ecac9a3f6" providerId="ADAL" clId="{6B3B0ACB-17BC-4A52-9B0D-5D764E3EFBBE}" dt="2021-10-03T18:21:55.955" v="661"/>
        <pc:sldMkLst>
          <pc:docMk/>
          <pc:sldMk cId="0" sldId="263"/>
        </pc:sldMkLst>
        <pc:spChg chg="mod">
          <ac:chgData name="Bhargava, Aman Anuj" userId="dcd92363-289b-4a42-b9f5-b98ecac9a3f6" providerId="ADAL" clId="{6B3B0ACB-17BC-4A52-9B0D-5D764E3EFBBE}" dt="2021-10-03T18:21:55.955" v="661"/>
          <ac:spMkLst>
            <pc:docMk/>
            <pc:sldMk cId="0" sldId="263"/>
            <ac:spMk id="128" creationId="{00000000-0000-0000-0000-000000000000}"/>
          </ac:spMkLst>
        </pc:spChg>
      </pc:sldChg>
      <pc:sldChg chg="modSp mod ord">
        <pc:chgData name="Bhargava, Aman Anuj" userId="dcd92363-289b-4a42-b9f5-b98ecac9a3f6" providerId="ADAL" clId="{6B3B0ACB-17BC-4A52-9B0D-5D764E3EFBBE}" dt="2021-10-03T18:24:36.524" v="818" actId="404"/>
        <pc:sldMkLst>
          <pc:docMk/>
          <pc:sldMk cId="3351034854" sldId="265"/>
        </pc:sldMkLst>
        <pc:spChg chg="mod">
          <ac:chgData name="Bhargava, Aman Anuj" userId="dcd92363-289b-4a42-b9f5-b98ecac9a3f6" providerId="ADAL" clId="{6B3B0ACB-17BC-4A52-9B0D-5D764E3EFBBE}" dt="2021-10-03T18:24:36.524" v="818" actId="404"/>
          <ac:spMkLst>
            <pc:docMk/>
            <pc:sldMk cId="3351034854" sldId="265"/>
            <ac:spMk id="146" creationId="{00000000-0000-0000-0000-000000000000}"/>
          </ac:spMkLst>
        </pc:spChg>
        <pc:spChg chg="mod">
          <ac:chgData name="Bhargava, Aman Anuj" userId="dcd92363-289b-4a42-b9f5-b98ecac9a3f6" providerId="ADAL" clId="{6B3B0ACB-17BC-4A52-9B0D-5D764E3EFBBE}" dt="2021-10-03T18:23:38.264" v="733" actId="20577"/>
          <ac:spMkLst>
            <pc:docMk/>
            <pc:sldMk cId="3351034854" sldId="265"/>
            <ac:spMk id="147" creationId="{00000000-0000-0000-0000-000000000000}"/>
          </ac:spMkLst>
        </pc:spChg>
      </pc:sldChg>
      <pc:sldChg chg="ord">
        <pc:chgData name="Bhargava, Aman Anuj" userId="dcd92363-289b-4a42-b9f5-b98ecac9a3f6" providerId="ADAL" clId="{6B3B0ACB-17BC-4A52-9B0D-5D764E3EFBBE}" dt="2021-10-03T18:22:44.035" v="681"/>
        <pc:sldMkLst>
          <pc:docMk/>
          <pc:sldMk cId="2326588288" sldId="267"/>
        </pc:sldMkLst>
      </pc:sldChg>
      <pc:sldChg chg="modSp mod setBg">
        <pc:chgData name="Bhargava, Aman Anuj" userId="dcd92363-289b-4a42-b9f5-b98ecac9a3f6" providerId="ADAL" clId="{6B3B0ACB-17BC-4A52-9B0D-5D764E3EFBBE}" dt="2021-10-03T18:21:55.955" v="661"/>
        <pc:sldMkLst>
          <pc:docMk/>
          <pc:sldMk cId="135022378" sldId="268"/>
        </pc:sldMkLst>
        <pc:spChg chg="mod">
          <ac:chgData name="Bhargava, Aman Anuj" userId="dcd92363-289b-4a42-b9f5-b98ecac9a3f6" providerId="ADAL" clId="{6B3B0ACB-17BC-4A52-9B0D-5D764E3EFBBE}" dt="2021-10-03T18:21:55.955" v="661"/>
          <ac:spMkLst>
            <pc:docMk/>
            <pc:sldMk cId="135022378" sldId="268"/>
            <ac:spMk id="98" creationId="{00000000-0000-0000-0000-000000000000}"/>
          </ac:spMkLst>
        </pc:spChg>
      </pc:sldChg>
      <pc:sldChg chg="addSp delSp modSp mod delDesignElem">
        <pc:chgData name="Bhargava, Aman Anuj" userId="dcd92363-289b-4a42-b9f5-b98ecac9a3f6" providerId="ADAL" clId="{6B3B0ACB-17BC-4A52-9B0D-5D764E3EFBBE}" dt="2021-10-03T18:21:55.955" v="661"/>
        <pc:sldMkLst>
          <pc:docMk/>
          <pc:sldMk cId="1304168936" sldId="269"/>
        </pc:sldMkLst>
        <pc:spChg chg="mod">
          <ac:chgData name="Bhargava, Aman Anuj" userId="dcd92363-289b-4a42-b9f5-b98ecac9a3f6" providerId="ADAL" clId="{6B3B0ACB-17BC-4A52-9B0D-5D764E3EFBBE}" dt="2021-10-03T18:21:55.955" v="661"/>
          <ac:spMkLst>
            <pc:docMk/>
            <pc:sldMk cId="1304168936" sldId="269"/>
            <ac:spMk id="2" creationId="{5627E649-A300-4624-9ED2-414F0AA7791D}"/>
          </ac:spMkLst>
        </pc:spChg>
        <pc:spChg chg="mod">
          <ac:chgData name="Bhargava, Aman Anuj" userId="dcd92363-289b-4a42-b9f5-b98ecac9a3f6" providerId="ADAL" clId="{6B3B0ACB-17BC-4A52-9B0D-5D764E3EFBBE}" dt="2021-10-03T18:01:24.302" v="329" actId="14100"/>
          <ac:spMkLst>
            <pc:docMk/>
            <pc:sldMk cId="1304168936" sldId="269"/>
            <ac:spMk id="3" creationId="{689B8D3F-290D-4C10-B84D-AB46A40CD6F3}"/>
          </ac:spMkLst>
        </pc:spChg>
        <pc:cxnChg chg="add del">
          <ac:chgData name="Bhargava, Aman Anuj" userId="dcd92363-289b-4a42-b9f5-b98ecac9a3f6" providerId="ADAL" clId="{6B3B0ACB-17BC-4A52-9B0D-5D764E3EFBBE}" dt="2021-10-03T18:21:55.955" v="661"/>
          <ac:cxnSpMkLst>
            <pc:docMk/>
            <pc:sldMk cId="1304168936" sldId="269"/>
            <ac:cxnSpMk id="15" creationId="{9200C8B5-FB5A-4F8B-A9BD-693C051418A3}"/>
          </ac:cxnSpMkLst>
        </pc:cxnChg>
      </pc:sldChg>
      <pc:sldChg chg="modSp mod">
        <pc:chgData name="Bhargava, Aman Anuj" userId="dcd92363-289b-4a42-b9f5-b98ecac9a3f6" providerId="ADAL" clId="{6B3B0ACB-17BC-4A52-9B0D-5D764E3EFBBE}" dt="2021-10-03T18:21:55.955" v="661"/>
        <pc:sldMkLst>
          <pc:docMk/>
          <pc:sldMk cId="4131420424" sldId="271"/>
        </pc:sldMkLst>
        <pc:spChg chg="mod">
          <ac:chgData name="Bhargava, Aman Anuj" userId="dcd92363-289b-4a42-b9f5-b98ecac9a3f6" providerId="ADAL" clId="{6B3B0ACB-17BC-4A52-9B0D-5D764E3EFBBE}" dt="2021-10-03T18:21:55.955" v="661"/>
          <ac:spMkLst>
            <pc:docMk/>
            <pc:sldMk cId="4131420424" sldId="271"/>
            <ac:spMk id="98" creationId="{00000000-0000-0000-0000-000000000000}"/>
          </ac:spMkLst>
        </pc:spChg>
      </pc:sldChg>
      <pc:sldChg chg="modSp mod">
        <pc:chgData name="Bhargava, Aman Anuj" userId="dcd92363-289b-4a42-b9f5-b98ecac9a3f6" providerId="ADAL" clId="{6B3B0ACB-17BC-4A52-9B0D-5D764E3EFBBE}" dt="2021-10-03T18:21:55.955" v="661"/>
        <pc:sldMkLst>
          <pc:docMk/>
          <pc:sldMk cId="3846017230" sldId="272"/>
        </pc:sldMkLst>
        <pc:spChg chg="mod">
          <ac:chgData name="Bhargava, Aman Anuj" userId="dcd92363-289b-4a42-b9f5-b98ecac9a3f6" providerId="ADAL" clId="{6B3B0ACB-17BC-4A52-9B0D-5D764E3EFBBE}" dt="2021-10-03T18:21:55.955" v="661"/>
          <ac:spMkLst>
            <pc:docMk/>
            <pc:sldMk cId="3846017230" sldId="272"/>
            <ac:spMk id="98" creationId="{00000000-0000-0000-0000-000000000000}"/>
          </ac:spMkLst>
        </pc:spChg>
      </pc:sldChg>
      <pc:sldChg chg="addSp delSp delDesignElem">
        <pc:chgData name="Bhargava, Aman Anuj" userId="dcd92363-289b-4a42-b9f5-b98ecac9a3f6" providerId="ADAL" clId="{6B3B0ACB-17BC-4A52-9B0D-5D764E3EFBBE}" dt="2021-10-03T18:21:55.955" v="661"/>
        <pc:sldMkLst>
          <pc:docMk/>
          <pc:sldMk cId="933928938" sldId="273"/>
        </pc:sldMkLst>
        <pc:spChg chg="add del">
          <ac:chgData name="Bhargava, Aman Anuj" userId="dcd92363-289b-4a42-b9f5-b98ecac9a3f6" providerId="ADAL" clId="{6B3B0ACB-17BC-4A52-9B0D-5D764E3EFBBE}" dt="2021-10-03T18:21:55.955" v="661"/>
          <ac:spMkLst>
            <pc:docMk/>
            <pc:sldMk cId="933928938" sldId="273"/>
            <ac:spMk id="137" creationId="{3A8EC506-B1DA-46A1-B44D-774E68468E13}"/>
          </ac:spMkLst>
        </pc:spChg>
        <pc:spChg chg="add del">
          <ac:chgData name="Bhargava, Aman Anuj" userId="dcd92363-289b-4a42-b9f5-b98ecac9a3f6" providerId="ADAL" clId="{6B3B0ACB-17BC-4A52-9B0D-5D764E3EFBBE}" dt="2021-10-03T18:21:55.955" v="661"/>
          <ac:spMkLst>
            <pc:docMk/>
            <pc:sldMk cId="933928938" sldId="273"/>
            <ac:spMk id="139" creationId="{BFF30785-305E-45D7-984F-5AA93D3CA561}"/>
          </ac:spMkLst>
        </pc:spChg>
        <pc:spChg chg="add del">
          <ac:chgData name="Bhargava, Aman Anuj" userId="dcd92363-289b-4a42-b9f5-b98ecac9a3f6" providerId="ADAL" clId="{6B3B0ACB-17BC-4A52-9B0D-5D764E3EFBBE}" dt="2021-10-03T18:21:55.955" v="661"/>
          <ac:spMkLst>
            <pc:docMk/>
            <pc:sldMk cId="933928938" sldId="273"/>
            <ac:spMk id="143" creationId="{CA73784B-AC76-4BAD-93AF-C72D0EDFD715}"/>
          </ac:spMkLst>
        </pc:spChg>
        <pc:cxnChg chg="add del">
          <ac:chgData name="Bhargava, Aman Anuj" userId="dcd92363-289b-4a42-b9f5-b98ecac9a3f6" providerId="ADAL" clId="{6B3B0ACB-17BC-4A52-9B0D-5D764E3EFBBE}" dt="2021-10-03T18:21:55.955" v="661"/>
          <ac:cxnSpMkLst>
            <pc:docMk/>
            <pc:sldMk cId="933928938" sldId="273"/>
            <ac:cxnSpMk id="141" creationId="{15E01FA5-D766-43CA-A83D-E7CF3F04E96F}"/>
          </ac:cxnSpMkLst>
        </pc:cxnChg>
        <pc:cxnChg chg="add del">
          <ac:chgData name="Bhargava, Aman Anuj" userId="dcd92363-289b-4a42-b9f5-b98ecac9a3f6" providerId="ADAL" clId="{6B3B0ACB-17BC-4A52-9B0D-5D764E3EFBBE}" dt="2021-10-03T18:21:55.955" v="661"/>
          <ac:cxnSpMkLst>
            <pc:docMk/>
            <pc:sldMk cId="933928938" sldId="273"/>
            <ac:cxnSpMk id="145" creationId="{811DCF04-0C7C-44FC-8246-FC8D736B1A71}"/>
          </ac:cxnSpMkLst>
        </pc:cxnChg>
      </pc:sldChg>
      <pc:sldChg chg="ord">
        <pc:chgData name="Bhargava, Aman Anuj" userId="dcd92363-289b-4a42-b9f5-b98ecac9a3f6" providerId="ADAL" clId="{6B3B0ACB-17BC-4A52-9B0D-5D764E3EFBBE}" dt="2021-10-03T18:20:47.188" v="618"/>
        <pc:sldMkLst>
          <pc:docMk/>
          <pc:sldMk cId="4251444297" sldId="274"/>
        </pc:sldMkLst>
      </pc:sldChg>
      <pc:sldChg chg="modSp mod">
        <pc:chgData name="Bhargava, Aman Anuj" userId="dcd92363-289b-4a42-b9f5-b98ecac9a3f6" providerId="ADAL" clId="{6B3B0ACB-17BC-4A52-9B0D-5D764E3EFBBE}" dt="2021-10-03T18:21:55.955" v="661"/>
        <pc:sldMkLst>
          <pc:docMk/>
          <pc:sldMk cId="2806994007" sldId="275"/>
        </pc:sldMkLst>
        <pc:spChg chg="mod">
          <ac:chgData name="Bhargava, Aman Anuj" userId="dcd92363-289b-4a42-b9f5-b98ecac9a3f6" providerId="ADAL" clId="{6B3B0ACB-17BC-4A52-9B0D-5D764E3EFBBE}" dt="2021-10-03T18:21:55.955" v="661"/>
          <ac:spMkLst>
            <pc:docMk/>
            <pc:sldMk cId="2806994007" sldId="275"/>
            <ac:spMk id="98" creationId="{00000000-0000-0000-0000-000000000000}"/>
          </ac:spMkLst>
        </pc:spChg>
      </pc:sldChg>
      <pc:sldChg chg="modSp mod">
        <pc:chgData name="Bhargava, Aman Anuj" userId="dcd92363-289b-4a42-b9f5-b98ecac9a3f6" providerId="ADAL" clId="{6B3B0ACB-17BC-4A52-9B0D-5D764E3EFBBE}" dt="2021-10-03T18:21:55.955" v="661"/>
        <pc:sldMkLst>
          <pc:docMk/>
          <pc:sldMk cId="2268713621" sldId="276"/>
        </pc:sldMkLst>
        <pc:spChg chg="mod">
          <ac:chgData name="Bhargava, Aman Anuj" userId="dcd92363-289b-4a42-b9f5-b98ecac9a3f6" providerId="ADAL" clId="{6B3B0ACB-17BC-4A52-9B0D-5D764E3EFBBE}" dt="2021-10-03T18:21:55.955" v="661"/>
          <ac:spMkLst>
            <pc:docMk/>
            <pc:sldMk cId="2268713621" sldId="276"/>
            <ac:spMk id="98" creationId="{00000000-0000-0000-0000-000000000000}"/>
          </ac:spMkLst>
        </pc:spChg>
      </pc:sldChg>
      <pc:sldChg chg="modSp mod">
        <pc:chgData name="Bhargava, Aman Anuj" userId="dcd92363-289b-4a42-b9f5-b98ecac9a3f6" providerId="ADAL" clId="{6B3B0ACB-17BC-4A52-9B0D-5D764E3EFBBE}" dt="2021-10-03T18:21:55.955" v="661"/>
        <pc:sldMkLst>
          <pc:docMk/>
          <pc:sldMk cId="3158916041" sldId="277"/>
        </pc:sldMkLst>
        <pc:spChg chg="mod">
          <ac:chgData name="Bhargava, Aman Anuj" userId="dcd92363-289b-4a42-b9f5-b98ecac9a3f6" providerId="ADAL" clId="{6B3B0ACB-17BC-4A52-9B0D-5D764E3EFBBE}" dt="2021-10-03T18:21:55.955" v="661"/>
          <ac:spMkLst>
            <pc:docMk/>
            <pc:sldMk cId="3158916041" sldId="277"/>
            <ac:spMk id="98" creationId="{00000000-0000-0000-0000-000000000000}"/>
          </ac:spMkLst>
        </pc:spChg>
      </pc:sldChg>
      <pc:sldChg chg="addSp modSp mod">
        <pc:chgData name="Bhargava, Aman Anuj" userId="dcd92363-289b-4a42-b9f5-b98ecac9a3f6" providerId="ADAL" clId="{6B3B0ACB-17BC-4A52-9B0D-5D764E3EFBBE}" dt="2021-10-03T18:21:55.955" v="661"/>
        <pc:sldMkLst>
          <pc:docMk/>
          <pc:sldMk cId="302869830" sldId="279"/>
        </pc:sldMkLst>
        <pc:spChg chg="add mod">
          <ac:chgData name="Bhargava, Aman Anuj" userId="dcd92363-289b-4a42-b9f5-b98ecac9a3f6" providerId="ADAL" clId="{6B3B0ACB-17BC-4A52-9B0D-5D764E3EFBBE}" dt="2021-10-03T18:19:37.562" v="496" actId="20577"/>
          <ac:spMkLst>
            <pc:docMk/>
            <pc:sldMk cId="302869830" sldId="279"/>
            <ac:spMk id="5" creationId="{55860961-5E14-437B-A752-D36B1B87DE6F}"/>
          </ac:spMkLst>
        </pc:spChg>
        <pc:spChg chg="mod">
          <ac:chgData name="Bhargava, Aman Anuj" userId="dcd92363-289b-4a42-b9f5-b98ecac9a3f6" providerId="ADAL" clId="{6B3B0ACB-17BC-4A52-9B0D-5D764E3EFBBE}" dt="2021-10-03T18:21:55.955" v="661"/>
          <ac:spMkLst>
            <pc:docMk/>
            <pc:sldMk cId="302869830" sldId="279"/>
            <ac:spMk id="98" creationId="{00000000-0000-0000-0000-000000000000}"/>
          </ac:spMkLst>
        </pc:spChg>
      </pc:sldChg>
      <pc:sldChg chg="addSp modSp mod">
        <pc:chgData name="Bhargava, Aman Anuj" userId="dcd92363-289b-4a42-b9f5-b98ecac9a3f6" providerId="ADAL" clId="{6B3B0ACB-17BC-4A52-9B0D-5D764E3EFBBE}" dt="2021-10-03T18:21:55.955" v="661"/>
        <pc:sldMkLst>
          <pc:docMk/>
          <pc:sldMk cId="3455259875" sldId="280"/>
        </pc:sldMkLst>
        <pc:spChg chg="add mod">
          <ac:chgData name="Bhargava, Aman Anuj" userId="dcd92363-289b-4a42-b9f5-b98ecac9a3f6" providerId="ADAL" clId="{6B3B0ACB-17BC-4A52-9B0D-5D764E3EFBBE}" dt="2021-10-03T18:20:32.581" v="616" actId="14100"/>
          <ac:spMkLst>
            <pc:docMk/>
            <pc:sldMk cId="3455259875" sldId="280"/>
            <ac:spMk id="6" creationId="{167D6757-9EF2-458E-9565-7CB953D6A44F}"/>
          </ac:spMkLst>
        </pc:spChg>
        <pc:spChg chg="mod">
          <ac:chgData name="Bhargava, Aman Anuj" userId="dcd92363-289b-4a42-b9f5-b98ecac9a3f6" providerId="ADAL" clId="{6B3B0ACB-17BC-4A52-9B0D-5D764E3EFBBE}" dt="2021-10-03T18:21:55.955" v="661"/>
          <ac:spMkLst>
            <pc:docMk/>
            <pc:sldMk cId="3455259875" sldId="280"/>
            <ac:spMk id="98" creationId="{00000000-0000-0000-0000-000000000000}"/>
          </ac:spMkLst>
        </pc:spChg>
      </pc:sldChg>
      <pc:sldChg chg="ord">
        <pc:chgData name="Bhargava, Aman Anuj" userId="dcd92363-289b-4a42-b9f5-b98ecac9a3f6" providerId="ADAL" clId="{6B3B0ACB-17BC-4A52-9B0D-5D764E3EFBBE}" dt="2021-10-03T18:22:54.251" v="685"/>
        <pc:sldMkLst>
          <pc:docMk/>
          <pc:sldMk cId="2867647911" sldId="282"/>
        </pc:sldMkLst>
      </pc:sldChg>
      <pc:sldChg chg="addSp delSp delDesignElem">
        <pc:chgData name="Bhargava, Aman Anuj" userId="dcd92363-289b-4a42-b9f5-b98ecac9a3f6" providerId="ADAL" clId="{6B3B0ACB-17BC-4A52-9B0D-5D764E3EFBBE}" dt="2021-10-03T18:21:55.955" v="661"/>
        <pc:sldMkLst>
          <pc:docMk/>
          <pc:sldMk cId="828513721" sldId="285"/>
        </pc:sldMkLst>
        <pc:spChg chg="add del">
          <ac:chgData name="Bhargava, Aman Anuj" userId="dcd92363-289b-4a42-b9f5-b98ecac9a3f6" providerId="ADAL" clId="{6B3B0ACB-17BC-4A52-9B0D-5D764E3EFBBE}" dt="2021-10-03T18:21:55.955" v="661"/>
          <ac:spMkLst>
            <pc:docMk/>
            <pc:sldMk cId="828513721" sldId="285"/>
            <ac:spMk id="137" creationId="{3A8EC506-B1DA-46A1-B44D-774E68468E13}"/>
          </ac:spMkLst>
        </pc:spChg>
        <pc:spChg chg="add del">
          <ac:chgData name="Bhargava, Aman Anuj" userId="dcd92363-289b-4a42-b9f5-b98ecac9a3f6" providerId="ADAL" clId="{6B3B0ACB-17BC-4A52-9B0D-5D764E3EFBBE}" dt="2021-10-03T18:21:55.955" v="661"/>
          <ac:spMkLst>
            <pc:docMk/>
            <pc:sldMk cId="828513721" sldId="285"/>
            <ac:spMk id="139" creationId="{BFF30785-305E-45D7-984F-5AA93D3CA561}"/>
          </ac:spMkLst>
        </pc:spChg>
        <pc:spChg chg="add del">
          <ac:chgData name="Bhargava, Aman Anuj" userId="dcd92363-289b-4a42-b9f5-b98ecac9a3f6" providerId="ADAL" clId="{6B3B0ACB-17BC-4A52-9B0D-5D764E3EFBBE}" dt="2021-10-03T18:21:55.955" v="661"/>
          <ac:spMkLst>
            <pc:docMk/>
            <pc:sldMk cId="828513721" sldId="285"/>
            <ac:spMk id="143" creationId="{CA73784B-AC76-4BAD-93AF-C72D0EDFD715}"/>
          </ac:spMkLst>
        </pc:spChg>
        <pc:cxnChg chg="add del">
          <ac:chgData name="Bhargava, Aman Anuj" userId="dcd92363-289b-4a42-b9f5-b98ecac9a3f6" providerId="ADAL" clId="{6B3B0ACB-17BC-4A52-9B0D-5D764E3EFBBE}" dt="2021-10-03T18:21:55.955" v="661"/>
          <ac:cxnSpMkLst>
            <pc:docMk/>
            <pc:sldMk cId="828513721" sldId="285"/>
            <ac:cxnSpMk id="141" creationId="{15E01FA5-D766-43CA-A83D-E7CF3F04E96F}"/>
          </ac:cxnSpMkLst>
        </pc:cxnChg>
        <pc:cxnChg chg="add del">
          <ac:chgData name="Bhargava, Aman Anuj" userId="dcd92363-289b-4a42-b9f5-b98ecac9a3f6" providerId="ADAL" clId="{6B3B0ACB-17BC-4A52-9B0D-5D764E3EFBBE}" dt="2021-10-03T18:21:55.955" v="661"/>
          <ac:cxnSpMkLst>
            <pc:docMk/>
            <pc:sldMk cId="828513721" sldId="285"/>
            <ac:cxnSpMk id="145" creationId="{811DCF04-0C7C-44FC-8246-FC8D736B1A71}"/>
          </ac:cxnSpMkLst>
        </pc:cxnChg>
      </pc:sldChg>
      <pc:sldChg chg="modSp mod">
        <pc:chgData name="Bhargava, Aman Anuj" userId="dcd92363-289b-4a42-b9f5-b98ecac9a3f6" providerId="ADAL" clId="{6B3B0ACB-17BC-4A52-9B0D-5D764E3EFBBE}" dt="2021-10-03T18:21:55.955" v="661"/>
        <pc:sldMkLst>
          <pc:docMk/>
          <pc:sldMk cId="2345567122" sldId="286"/>
        </pc:sldMkLst>
        <pc:spChg chg="mod">
          <ac:chgData name="Bhargava, Aman Anuj" userId="dcd92363-289b-4a42-b9f5-b98ecac9a3f6" providerId="ADAL" clId="{6B3B0ACB-17BC-4A52-9B0D-5D764E3EFBBE}" dt="2021-10-03T18:21:55.955" v="661"/>
          <ac:spMkLst>
            <pc:docMk/>
            <pc:sldMk cId="2345567122" sldId="286"/>
            <ac:spMk id="98" creationId="{00000000-0000-0000-0000-000000000000}"/>
          </ac:spMkLst>
        </pc:spChg>
      </pc:sldChg>
      <pc:sldChg chg="addSp delSp modSp mod setBg addAnim setClrOvrMap delDesignElem">
        <pc:chgData name="Bhargava, Aman Anuj" userId="dcd92363-289b-4a42-b9f5-b98ecac9a3f6" providerId="ADAL" clId="{6B3B0ACB-17BC-4A52-9B0D-5D764E3EFBBE}" dt="2021-10-03T18:21:55.955" v="661"/>
        <pc:sldMkLst>
          <pc:docMk/>
          <pc:sldMk cId="3722048453" sldId="287"/>
        </pc:sldMkLst>
        <pc:spChg chg="mod">
          <ac:chgData name="Bhargava, Aman Anuj" userId="dcd92363-289b-4a42-b9f5-b98ecac9a3f6" providerId="ADAL" clId="{6B3B0ACB-17BC-4A52-9B0D-5D764E3EFBBE}" dt="2021-10-03T18:15:11.780" v="348" actId="26606"/>
          <ac:spMkLst>
            <pc:docMk/>
            <pc:sldMk cId="3722048453" sldId="287"/>
            <ac:spMk id="2" creationId="{5627E649-A300-4624-9ED2-414F0AA7791D}"/>
          </ac:spMkLst>
        </pc:spChg>
        <pc:spChg chg="add del">
          <ac:chgData name="Bhargava, Aman Anuj" userId="dcd92363-289b-4a42-b9f5-b98ecac9a3f6" providerId="ADAL" clId="{6B3B0ACB-17BC-4A52-9B0D-5D764E3EFBBE}" dt="2021-10-03T18:15:11.732" v="347" actId="26606"/>
          <ac:spMkLst>
            <pc:docMk/>
            <pc:sldMk cId="3722048453" sldId="287"/>
            <ac:spMk id="7" creationId="{BE194971-2F2D-44B0-8AE6-FF2DCCEE0A96}"/>
          </ac:spMkLst>
        </pc:spChg>
        <pc:spChg chg="add del">
          <ac:chgData name="Bhargava, Aman Anuj" userId="dcd92363-289b-4a42-b9f5-b98ecac9a3f6" providerId="ADAL" clId="{6B3B0ACB-17BC-4A52-9B0D-5D764E3EFBBE}" dt="2021-10-03T18:15:11.732" v="347" actId="26606"/>
          <ac:spMkLst>
            <pc:docMk/>
            <pc:sldMk cId="3722048453" sldId="287"/>
            <ac:spMk id="9" creationId="{1FF9A61E-EB11-4C46-82E1-3E00A3B4B4D6}"/>
          </ac:spMkLst>
        </pc:spChg>
        <pc:spChg chg="add del">
          <ac:chgData name="Bhargava, Aman Anuj" userId="dcd92363-289b-4a42-b9f5-b98ecac9a3f6" providerId="ADAL" clId="{6B3B0ACB-17BC-4A52-9B0D-5D764E3EFBBE}" dt="2021-10-03T18:15:11.732" v="347" actId="26606"/>
          <ac:spMkLst>
            <pc:docMk/>
            <pc:sldMk cId="3722048453" sldId="287"/>
            <ac:spMk id="13" creationId="{62AE8E50-35D4-4D5A-A4BB-168CBB027DA2}"/>
          </ac:spMkLst>
        </pc:spChg>
        <pc:spChg chg="add del">
          <ac:chgData name="Bhargava, Aman Anuj" userId="dcd92363-289b-4a42-b9f5-b98ecac9a3f6" providerId="ADAL" clId="{6B3B0ACB-17BC-4A52-9B0D-5D764E3EFBBE}" dt="2021-10-03T18:15:11.732" v="347" actId="26606"/>
          <ac:spMkLst>
            <pc:docMk/>
            <pc:sldMk cId="3722048453" sldId="287"/>
            <ac:spMk id="15" creationId="{C37D1D6D-17D8-4296-B000-665D1892D01E}"/>
          </ac:spMkLst>
        </pc:spChg>
        <pc:spChg chg="add del">
          <ac:chgData name="Bhargava, Aman Anuj" userId="dcd92363-289b-4a42-b9f5-b98ecac9a3f6" providerId="ADAL" clId="{6B3B0ACB-17BC-4A52-9B0D-5D764E3EFBBE}" dt="2021-10-03T18:15:11.732" v="347" actId="26606"/>
          <ac:spMkLst>
            <pc:docMk/>
            <pc:sldMk cId="3722048453" sldId="287"/>
            <ac:spMk id="17" creationId="{1B26E892-1320-40AA-9CA1-246721C18768}"/>
          </ac:spMkLst>
        </pc:spChg>
        <pc:spChg chg="add del">
          <ac:chgData name="Bhargava, Aman Anuj" userId="dcd92363-289b-4a42-b9f5-b98ecac9a3f6" providerId="ADAL" clId="{6B3B0ACB-17BC-4A52-9B0D-5D764E3EFBBE}" dt="2021-10-03T18:15:11.732" v="347" actId="26606"/>
          <ac:spMkLst>
            <pc:docMk/>
            <pc:sldMk cId="3722048453" sldId="287"/>
            <ac:spMk id="21" creationId="{C170DF7D-4686-4BD5-A9CD-C8964928468D}"/>
          </ac:spMkLst>
        </pc:spChg>
        <pc:spChg chg="add del">
          <ac:chgData name="Bhargava, Aman Anuj" userId="dcd92363-289b-4a42-b9f5-b98ecac9a3f6" providerId="ADAL" clId="{6B3B0ACB-17BC-4A52-9B0D-5D764E3EFBBE}" dt="2021-10-03T18:21:55.955" v="661"/>
          <ac:spMkLst>
            <pc:docMk/>
            <pc:sldMk cId="3722048453" sldId="287"/>
            <ac:spMk id="23" creationId="{3A8EC506-B1DA-46A1-B44D-774E68468E13}"/>
          </ac:spMkLst>
        </pc:spChg>
        <pc:spChg chg="add del">
          <ac:chgData name="Bhargava, Aman Anuj" userId="dcd92363-289b-4a42-b9f5-b98ecac9a3f6" providerId="ADAL" clId="{6B3B0ACB-17BC-4A52-9B0D-5D764E3EFBBE}" dt="2021-10-03T18:21:55.955" v="661"/>
          <ac:spMkLst>
            <pc:docMk/>
            <pc:sldMk cId="3722048453" sldId="287"/>
            <ac:spMk id="24" creationId="{BFF30785-305E-45D7-984F-5AA93D3CA561}"/>
          </ac:spMkLst>
        </pc:spChg>
        <pc:spChg chg="add del">
          <ac:chgData name="Bhargava, Aman Anuj" userId="dcd92363-289b-4a42-b9f5-b98ecac9a3f6" providerId="ADAL" clId="{6B3B0ACB-17BC-4A52-9B0D-5D764E3EFBBE}" dt="2021-10-03T18:21:55.955" v="661"/>
          <ac:spMkLst>
            <pc:docMk/>
            <pc:sldMk cId="3722048453" sldId="287"/>
            <ac:spMk id="26" creationId="{C411DB08-1669-426B-BBEB-FAD285EF80FE}"/>
          </ac:spMkLst>
        </pc:spChg>
        <pc:spChg chg="add del">
          <ac:chgData name="Bhargava, Aman Anuj" userId="dcd92363-289b-4a42-b9f5-b98ecac9a3f6" providerId="ADAL" clId="{6B3B0ACB-17BC-4A52-9B0D-5D764E3EFBBE}" dt="2021-10-03T18:21:55.955" v="661"/>
          <ac:spMkLst>
            <pc:docMk/>
            <pc:sldMk cId="3722048453" sldId="287"/>
            <ac:spMk id="27" creationId="{029E4219-121F-4CD1-AA58-24746CD2923C}"/>
          </ac:spMkLst>
        </pc:spChg>
        <pc:picChg chg="add">
          <ac:chgData name="Bhargava, Aman Anuj" userId="dcd92363-289b-4a42-b9f5-b98ecac9a3f6" providerId="ADAL" clId="{6B3B0ACB-17BC-4A52-9B0D-5D764E3EFBBE}" dt="2021-10-03T18:15:11.780" v="348" actId="26606"/>
          <ac:picMkLst>
            <pc:docMk/>
            <pc:sldMk cId="3722048453" sldId="287"/>
            <ac:picMk id="6" creationId="{2986E3CB-4CC6-45DD-BBFE-012D675BEBD8}"/>
          </ac:picMkLst>
        </pc:picChg>
        <pc:cxnChg chg="add del">
          <ac:chgData name="Bhargava, Aman Anuj" userId="dcd92363-289b-4a42-b9f5-b98ecac9a3f6" providerId="ADAL" clId="{6B3B0ACB-17BC-4A52-9B0D-5D764E3EFBBE}" dt="2021-10-03T18:15:11.732" v="347" actId="26606"/>
          <ac:cxnSpMkLst>
            <pc:docMk/>
            <pc:sldMk cId="3722048453" sldId="287"/>
            <ac:cxnSpMk id="11" creationId="{5E564EB3-35F2-4EFF-87DC-642DC020526D}"/>
          </ac:cxnSpMkLst>
        </pc:cxnChg>
        <pc:cxnChg chg="add del">
          <ac:chgData name="Bhargava, Aman Anuj" userId="dcd92363-289b-4a42-b9f5-b98ecac9a3f6" providerId="ADAL" clId="{6B3B0ACB-17BC-4A52-9B0D-5D764E3EFBBE}" dt="2021-10-03T18:15:11.732" v="347" actId="26606"/>
          <ac:cxnSpMkLst>
            <pc:docMk/>
            <pc:sldMk cId="3722048453" sldId="287"/>
            <ac:cxnSpMk id="19" creationId="{C9A1F79C-E4D1-4AAE-BA11-3A09005252E3}"/>
          </ac:cxnSpMkLst>
        </pc:cxnChg>
        <pc:cxnChg chg="add del">
          <ac:chgData name="Bhargava, Aman Anuj" userId="dcd92363-289b-4a42-b9f5-b98ecac9a3f6" providerId="ADAL" clId="{6B3B0ACB-17BC-4A52-9B0D-5D764E3EFBBE}" dt="2021-10-03T18:21:55.955" v="661"/>
          <ac:cxnSpMkLst>
            <pc:docMk/>
            <pc:sldMk cId="3722048453" sldId="287"/>
            <ac:cxnSpMk id="25" creationId="{15E01FA5-D766-43CA-A83D-E7CF3F04E96F}"/>
          </ac:cxnSpMkLst>
        </pc:cxnChg>
        <pc:cxnChg chg="add del">
          <ac:chgData name="Bhargava, Aman Anuj" userId="dcd92363-289b-4a42-b9f5-b98ecac9a3f6" providerId="ADAL" clId="{6B3B0ACB-17BC-4A52-9B0D-5D764E3EFBBE}" dt="2021-10-03T18:21:55.955" v="661"/>
          <ac:cxnSpMkLst>
            <pc:docMk/>
            <pc:sldMk cId="3722048453" sldId="287"/>
            <ac:cxnSpMk id="28" creationId="{52F50912-06FD-4216-BAD3-21050F59564A}"/>
          </ac:cxnSpMkLst>
        </pc:cxnChg>
      </pc:sldChg>
      <pc:sldChg chg="addSp delSp modSp mod setBg">
        <pc:chgData name="Bhargava, Aman Anuj" userId="dcd92363-289b-4a42-b9f5-b98ecac9a3f6" providerId="ADAL" clId="{6B3B0ACB-17BC-4A52-9B0D-5D764E3EFBBE}" dt="2021-10-03T18:05:52.863" v="345" actId="1076"/>
        <pc:sldMkLst>
          <pc:docMk/>
          <pc:sldMk cId="3154912858" sldId="288"/>
        </pc:sldMkLst>
        <pc:spChg chg="mod">
          <ac:chgData name="Bhargava, Aman Anuj" userId="dcd92363-289b-4a42-b9f5-b98ecac9a3f6" providerId="ADAL" clId="{6B3B0ACB-17BC-4A52-9B0D-5D764E3EFBBE}" dt="2021-10-03T17:57:55.246" v="311" actId="113"/>
          <ac:spMkLst>
            <pc:docMk/>
            <pc:sldMk cId="3154912858" sldId="288"/>
            <ac:spMk id="2" creationId="{549252DC-78EF-4BE2-949C-B18CE5CA5909}"/>
          </ac:spMkLst>
        </pc:spChg>
        <pc:spChg chg="del">
          <ac:chgData name="Bhargava, Aman Anuj" userId="dcd92363-289b-4a42-b9f5-b98ecac9a3f6" providerId="ADAL" clId="{6B3B0ACB-17BC-4A52-9B0D-5D764E3EFBBE}" dt="2021-10-03T17:47:33.249" v="26" actId="478"/>
          <ac:spMkLst>
            <pc:docMk/>
            <pc:sldMk cId="3154912858" sldId="288"/>
            <ac:spMk id="3" creationId="{E2C8E3BC-1DB0-4840-8DE0-86D6FAB8F422}"/>
          </ac:spMkLst>
        </pc:spChg>
        <pc:spChg chg="add mod">
          <ac:chgData name="Bhargava, Aman Anuj" userId="dcd92363-289b-4a42-b9f5-b98ecac9a3f6" providerId="ADAL" clId="{6B3B0ACB-17BC-4A52-9B0D-5D764E3EFBBE}" dt="2021-10-03T17:56:08.733" v="180" actId="14861"/>
          <ac:spMkLst>
            <pc:docMk/>
            <pc:sldMk cId="3154912858" sldId="288"/>
            <ac:spMk id="9" creationId="{A45094FD-141F-4983-A91F-5B2CE472C63D}"/>
          </ac:spMkLst>
        </pc:spChg>
        <pc:spChg chg="add mod">
          <ac:chgData name="Bhargava, Aman Anuj" userId="dcd92363-289b-4a42-b9f5-b98ecac9a3f6" providerId="ADAL" clId="{6B3B0ACB-17BC-4A52-9B0D-5D764E3EFBBE}" dt="2021-10-03T18:05:46.094" v="344" actId="408"/>
          <ac:spMkLst>
            <pc:docMk/>
            <pc:sldMk cId="3154912858" sldId="288"/>
            <ac:spMk id="10" creationId="{0203E779-2065-47AA-85DB-46D557B3B595}"/>
          </ac:spMkLst>
        </pc:spChg>
        <pc:spChg chg="add mod">
          <ac:chgData name="Bhargava, Aman Anuj" userId="dcd92363-289b-4a42-b9f5-b98ecac9a3f6" providerId="ADAL" clId="{6B3B0ACB-17BC-4A52-9B0D-5D764E3EFBBE}" dt="2021-10-03T17:56:08.733" v="180" actId="14861"/>
          <ac:spMkLst>
            <pc:docMk/>
            <pc:sldMk cId="3154912858" sldId="288"/>
            <ac:spMk id="11" creationId="{0C9119EC-CDCC-4E10-950C-40C8FD65AA44}"/>
          </ac:spMkLst>
        </pc:spChg>
        <pc:spChg chg="add del mod">
          <ac:chgData name="Bhargava, Aman Anuj" userId="dcd92363-289b-4a42-b9f5-b98ecac9a3f6" providerId="ADAL" clId="{6B3B0ACB-17BC-4A52-9B0D-5D764E3EFBBE}" dt="2021-10-03T17:49:48.155" v="94" actId="478"/>
          <ac:spMkLst>
            <pc:docMk/>
            <pc:sldMk cId="3154912858" sldId="288"/>
            <ac:spMk id="12" creationId="{47F0486E-DCFE-414F-8AE6-D6059047932E}"/>
          </ac:spMkLst>
        </pc:spChg>
        <pc:spChg chg="add del mod">
          <ac:chgData name="Bhargava, Aman Anuj" userId="dcd92363-289b-4a42-b9f5-b98ecac9a3f6" providerId="ADAL" clId="{6B3B0ACB-17BC-4A52-9B0D-5D764E3EFBBE}" dt="2021-10-03T17:49:50.485" v="95" actId="478"/>
          <ac:spMkLst>
            <pc:docMk/>
            <pc:sldMk cId="3154912858" sldId="288"/>
            <ac:spMk id="13" creationId="{DECC8007-96B4-41BA-94CF-877E8EF6F3F9}"/>
          </ac:spMkLst>
        </pc:spChg>
        <pc:spChg chg="add mod">
          <ac:chgData name="Bhargava, Aman Anuj" userId="dcd92363-289b-4a42-b9f5-b98ecac9a3f6" providerId="ADAL" clId="{6B3B0ACB-17BC-4A52-9B0D-5D764E3EFBBE}" dt="2021-10-03T18:05:52.863" v="345" actId="1076"/>
          <ac:spMkLst>
            <pc:docMk/>
            <pc:sldMk cId="3154912858" sldId="288"/>
            <ac:spMk id="14" creationId="{C953DEFB-E9AC-4990-AEBA-BE7A538E5177}"/>
          </ac:spMkLst>
        </pc:spChg>
        <pc:spChg chg="add mod">
          <ac:chgData name="Bhargava, Aman Anuj" userId="dcd92363-289b-4a42-b9f5-b98ecac9a3f6" providerId="ADAL" clId="{6B3B0ACB-17BC-4A52-9B0D-5D764E3EFBBE}" dt="2021-10-03T18:05:52.863" v="345" actId="1076"/>
          <ac:spMkLst>
            <pc:docMk/>
            <pc:sldMk cId="3154912858" sldId="288"/>
            <ac:spMk id="15" creationId="{D561172C-2E51-43C5-8A37-85F67CC62EC1}"/>
          </ac:spMkLst>
        </pc:spChg>
        <pc:spChg chg="add del mod">
          <ac:chgData name="Bhargava, Aman Anuj" userId="dcd92363-289b-4a42-b9f5-b98ecac9a3f6" providerId="ADAL" clId="{6B3B0ACB-17BC-4A52-9B0D-5D764E3EFBBE}" dt="2021-10-03T17:55:19.629" v="174" actId="478"/>
          <ac:spMkLst>
            <pc:docMk/>
            <pc:sldMk cId="3154912858" sldId="288"/>
            <ac:spMk id="16" creationId="{BA51557A-6A66-48E9-A286-AE779E3429AB}"/>
          </ac:spMkLst>
        </pc:spChg>
        <pc:spChg chg="add del mod">
          <ac:chgData name="Bhargava, Aman Anuj" userId="dcd92363-289b-4a42-b9f5-b98ecac9a3f6" providerId="ADAL" clId="{6B3B0ACB-17BC-4A52-9B0D-5D764E3EFBBE}" dt="2021-10-03T18:05:27.024" v="341" actId="478"/>
          <ac:spMkLst>
            <pc:docMk/>
            <pc:sldMk cId="3154912858" sldId="288"/>
            <ac:spMk id="17" creationId="{1969296E-2E81-483A-81CD-968CBCF50B1C}"/>
          </ac:spMkLst>
        </pc:spChg>
        <pc:graphicFrameChg chg="add del mod">
          <ac:chgData name="Bhargava, Aman Anuj" userId="dcd92363-289b-4a42-b9f5-b98ecac9a3f6" providerId="ADAL" clId="{6B3B0ACB-17BC-4A52-9B0D-5D764E3EFBBE}" dt="2021-10-03T17:47:30.039" v="25" actId="478"/>
          <ac:graphicFrameMkLst>
            <pc:docMk/>
            <pc:sldMk cId="3154912858" sldId="288"/>
            <ac:graphicFrameMk id="5" creationId="{0B7F3612-B365-421A-9D2A-30E76F50AE26}"/>
          </ac:graphicFrameMkLst>
        </pc:graphicFrameChg>
        <pc:cxnChg chg="add del mod">
          <ac:chgData name="Bhargava, Aman Anuj" userId="dcd92363-289b-4a42-b9f5-b98ecac9a3f6" providerId="ADAL" clId="{6B3B0ACB-17BC-4A52-9B0D-5D764E3EFBBE}" dt="2021-10-03T17:47:30.039" v="25" actId="478"/>
          <ac:cxnSpMkLst>
            <pc:docMk/>
            <pc:sldMk cId="3154912858" sldId="288"/>
            <ac:cxnSpMk id="4" creationId="{7A5007E1-F8DE-4EA6-AF9B-296BF15C9EC5}"/>
          </ac:cxnSpMkLst>
        </pc:cxnChg>
      </pc:sldChg>
      <pc:sldChg chg="delSp add del setBg delDesignElem">
        <pc:chgData name="Bhargava, Aman Anuj" userId="dcd92363-289b-4a42-b9f5-b98ecac9a3f6" providerId="ADAL" clId="{6B3B0ACB-17BC-4A52-9B0D-5D764E3EFBBE}" dt="2021-10-03T18:15:38.300" v="353" actId="47"/>
        <pc:sldMkLst>
          <pc:docMk/>
          <pc:sldMk cId="598441070" sldId="289"/>
        </pc:sldMkLst>
        <pc:spChg chg="del">
          <ac:chgData name="Bhargava, Aman Anuj" userId="dcd92363-289b-4a42-b9f5-b98ecac9a3f6" providerId="ADAL" clId="{6B3B0ACB-17BC-4A52-9B0D-5D764E3EFBBE}" dt="2021-10-03T18:15:32.755" v="352"/>
          <ac:spMkLst>
            <pc:docMk/>
            <pc:sldMk cId="598441070" sldId="289"/>
            <ac:spMk id="23" creationId="{3A8EC506-B1DA-46A1-B44D-774E68468E13}"/>
          </ac:spMkLst>
        </pc:spChg>
        <pc:spChg chg="del">
          <ac:chgData name="Bhargava, Aman Anuj" userId="dcd92363-289b-4a42-b9f5-b98ecac9a3f6" providerId="ADAL" clId="{6B3B0ACB-17BC-4A52-9B0D-5D764E3EFBBE}" dt="2021-10-03T18:15:32.755" v="352"/>
          <ac:spMkLst>
            <pc:docMk/>
            <pc:sldMk cId="598441070" sldId="289"/>
            <ac:spMk id="24" creationId="{BFF30785-305E-45D7-984F-5AA93D3CA561}"/>
          </ac:spMkLst>
        </pc:spChg>
        <pc:spChg chg="del">
          <ac:chgData name="Bhargava, Aman Anuj" userId="dcd92363-289b-4a42-b9f5-b98ecac9a3f6" providerId="ADAL" clId="{6B3B0ACB-17BC-4A52-9B0D-5D764E3EFBBE}" dt="2021-10-03T18:15:32.755" v="352"/>
          <ac:spMkLst>
            <pc:docMk/>
            <pc:sldMk cId="598441070" sldId="289"/>
            <ac:spMk id="26" creationId="{C411DB08-1669-426B-BBEB-FAD285EF80FE}"/>
          </ac:spMkLst>
        </pc:spChg>
        <pc:spChg chg="del">
          <ac:chgData name="Bhargava, Aman Anuj" userId="dcd92363-289b-4a42-b9f5-b98ecac9a3f6" providerId="ADAL" clId="{6B3B0ACB-17BC-4A52-9B0D-5D764E3EFBBE}" dt="2021-10-03T18:15:32.755" v="352"/>
          <ac:spMkLst>
            <pc:docMk/>
            <pc:sldMk cId="598441070" sldId="289"/>
            <ac:spMk id="27" creationId="{029E4219-121F-4CD1-AA58-24746CD2923C}"/>
          </ac:spMkLst>
        </pc:spChg>
        <pc:cxnChg chg="del">
          <ac:chgData name="Bhargava, Aman Anuj" userId="dcd92363-289b-4a42-b9f5-b98ecac9a3f6" providerId="ADAL" clId="{6B3B0ACB-17BC-4A52-9B0D-5D764E3EFBBE}" dt="2021-10-03T18:15:32.755" v="352"/>
          <ac:cxnSpMkLst>
            <pc:docMk/>
            <pc:sldMk cId="598441070" sldId="289"/>
            <ac:cxnSpMk id="25" creationId="{15E01FA5-D766-43CA-A83D-E7CF3F04E96F}"/>
          </ac:cxnSpMkLst>
        </pc:cxnChg>
        <pc:cxnChg chg="del">
          <ac:chgData name="Bhargava, Aman Anuj" userId="dcd92363-289b-4a42-b9f5-b98ecac9a3f6" providerId="ADAL" clId="{6B3B0ACB-17BC-4A52-9B0D-5D764E3EFBBE}" dt="2021-10-03T18:15:32.755" v="352"/>
          <ac:cxnSpMkLst>
            <pc:docMk/>
            <pc:sldMk cId="598441070" sldId="289"/>
            <ac:cxnSpMk id="28" creationId="{52F50912-06FD-4216-BAD3-21050F59564A}"/>
          </ac:cxnSpMkLst>
        </pc:cxnChg>
      </pc:sldChg>
      <pc:sldChg chg="delSp add del setBg delDesignElem">
        <pc:chgData name="Bhargava, Aman Anuj" userId="dcd92363-289b-4a42-b9f5-b98ecac9a3f6" providerId="ADAL" clId="{6B3B0ACB-17BC-4A52-9B0D-5D764E3EFBBE}" dt="2021-10-03T18:15:46.961" v="356" actId="47"/>
        <pc:sldMkLst>
          <pc:docMk/>
          <pc:sldMk cId="914195363" sldId="289"/>
        </pc:sldMkLst>
        <pc:spChg chg="del">
          <ac:chgData name="Bhargava, Aman Anuj" userId="dcd92363-289b-4a42-b9f5-b98ecac9a3f6" providerId="ADAL" clId="{6B3B0ACB-17BC-4A52-9B0D-5D764E3EFBBE}" dt="2021-10-03T18:15:41.925" v="355"/>
          <ac:spMkLst>
            <pc:docMk/>
            <pc:sldMk cId="914195363" sldId="289"/>
            <ac:spMk id="23" creationId="{3A8EC506-B1DA-46A1-B44D-774E68468E13}"/>
          </ac:spMkLst>
        </pc:spChg>
        <pc:spChg chg="del">
          <ac:chgData name="Bhargava, Aman Anuj" userId="dcd92363-289b-4a42-b9f5-b98ecac9a3f6" providerId="ADAL" clId="{6B3B0ACB-17BC-4A52-9B0D-5D764E3EFBBE}" dt="2021-10-03T18:15:41.925" v="355"/>
          <ac:spMkLst>
            <pc:docMk/>
            <pc:sldMk cId="914195363" sldId="289"/>
            <ac:spMk id="24" creationId="{BFF30785-305E-45D7-984F-5AA93D3CA561}"/>
          </ac:spMkLst>
        </pc:spChg>
        <pc:spChg chg="del">
          <ac:chgData name="Bhargava, Aman Anuj" userId="dcd92363-289b-4a42-b9f5-b98ecac9a3f6" providerId="ADAL" clId="{6B3B0ACB-17BC-4A52-9B0D-5D764E3EFBBE}" dt="2021-10-03T18:15:41.925" v="355"/>
          <ac:spMkLst>
            <pc:docMk/>
            <pc:sldMk cId="914195363" sldId="289"/>
            <ac:spMk id="26" creationId="{C411DB08-1669-426B-BBEB-FAD285EF80FE}"/>
          </ac:spMkLst>
        </pc:spChg>
        <pc:spChg chg="del">
          <ac:chgData name="Bhargava, Aman Anuj" userId="dcd92363-289b-4a42-b9f5-b98ecac9a3f6" providerId="ADAL" clId="{6B3B0ACB-17BC-4A52-9B0D-5D764E3EFBBE}" dt="2021-10-03T18:15:41.925" v="355"/>
          <ac:spMkLst>
            <pc:docMk/>
            <pc:sldMk cId="914195363" sldId="289"/>
            <ac:spMk id="27" creationId="{029E4219-121F-4CD1-AA58-24746CD2923C}"/>
          </ac:spMkLst>
        </pc:spChg>
        <pc:cxnChg chg="del">
          <ac:chgData name="Bhargava, Aman Anuj" userId="dcd92363-289b-4a42-b9f5-b98ecac9a3f6" providerId="ADAL" clId="{6B3B0ACB-17BC-4A52-9B0D-5D764E3EFBBE}" dt="2021-10-03T18:15:41.925" v="355"/>
          <ac:cxnSpMkLst>
            <pc:docMk/>
            <pc:sldMk cId="914195363" sldId="289"/>
            <ac:cxnSpMk id="25" creationId="{15E01FA5-D766-43CA-A83D-E7CF3F04E96F}"/>
          </ac:cxnSpMkLst>
        </pc:cxnChg>
        <pc:cxnChg chg="del">
          <ac:chgData name="Bhargava, Aman Anuj" userId="dcd92363-289b-4a42-b9f5-b98ecac9a3f6" providerId="ADAL" clId="{6B3B0ACB-17BC-4A52-9B0D-5D764E3EFBBE}" dt="2021-10-03T18:15:41.925" v="355"/>
          <ac:cxnSpMkLst>
            <pc:docMk/>
            <pc:sldMk cId="914195363" sldId="289"/>
            <ac:cxnSpMk id="28" creationId="{52F50912-06FD-4216-BAD3-21050F59564A}"/>
          </ac:cxnSpMkLst>
        </pc:cxnChg>
      </pc:sldChg>
      <pc:sldChg chg="addSp delSp modSp new mod setBg addAnim delDesignElem">
        <pc:chgData name="Bhargava, Aman Anuj" userId="dcd92363-289b-4a42-b9f5-b98ecac9a3f6" providerId="ADAL" clId="{6B3B0ACB-17BC-4A52-9B0D-5D764E3EFBBE}" dt="2021-10-03T18:21:55.955" v="661"/>
        <pc:sldMkLst>
          <pc:docMk/>
          <pc:sldMk cId="2502966996" sldId="289"/>
        </pc:sldMkLst>
        <pc:spChg chg="mod">
          <ac:chgData name="Bhargava, Aman Anuj" userId="dcd92363-289b-4a42-b9f5-b98ecac9a3f6" providerId="ADAL" clId="{6B3B0ACB-17BC-4A52-9B0D-5D764E3EFBBE}" dt="2021-10-03T18:16:08.546" v="361" actId="26606"/>
          <ac:spMkLst>
            <pc:docMk/>
            <pc:sldMk cId="2502966996" sldId="289"/>
            <ac:spMk id="2" creationId="{04EA0B5D-3A19-47E0-AFEC-616D4FAEA703}"/>
          </ac:spMkLst>
        </pc:spChg>
        <pc:spChg chg="add del">
          <ac:chgData name="Bhargava, Aman Anuj" userId="dcd92363-289b-4a42-b9f5-b98ecac9a3f6" providerId="ADAL" clId="{6B3B0ACB-17BC-4A52-9B0D-5D764E3EFBBE}" dt="2021-10-03T18:21:55.955" v="661"/>
          <ac:spMkLst>
            <pc:docMk/>
            <pc:sldMk cId="2502966996" sldId="289"/>
            <ac:spMk id="9" creationId="{3A8EC506-B1DA-46A1-B44D-774E68468E13}"/>
          </ac:spMkLst>
        </pc:spChg>
        <pc:spChg chg="add del">
          <ac:chgData name="Bhargava, Aman Anuj" userId="dcd92363-289b-4a42-b9f5-b98ecac9a3f6" providerId="ADAL" clId="{6B3B0ACB-17BC-4A52-9B0D-5D764E3EFBBE}" dt="2021-10-03T18:21:55.955" v="661"/>
          <ac:spMkLst>
            <pc:docMk/>
            <pc:sldMk cId="2502966996" sldId="289"/>
            <ac:spMk id="11" creationId="{BFF30785-305E-45D7-984F-5AA93D3CA561}"/>
          </ac:spMkLst>
        </pc:spChg>
        <pc:spChg chg="add del">
          <ac:chgData name="Bhargava, Aman Anuj" userId="dcd92363-289b-4a42-b9f5-b98ecac9a3f6" providerId="ADAL" clId="{6B3B0ACB-17BC-4A52-9B0D-5D764E3EFBBE}" dt="2021-10-03T18:21:55.955" v="661"/>
          <ac:spMkLst>
            <pc:docMk/>
            <pc:sldMk cId="2502966996" sldId="289"/>
            <ac:spMk id="15" creationId="{C411DB08-1669-426B-BBEB-FAD285EF80FE}"/>
          </ac:spMkLst>
        </pc:spChg>
        <pc:spChg chg="add del">
          <ac:chgData name="Bhargava, Aman Anuj" userId="dcd92363-289b-4a42-b9f5-b98ecac9a3f6" providerId="ADAL" clId="{6B3B0ACB-17BC-4A52-9B0D-5D764E3EFBBE}" dt="2021-10-03T18:21:55.955" v="661"/>
          <ac:spMkLst>
            <pc:docMk/>
            <pc:sldMk cId="2502966996" sldId="289"/>
            <ac:spMk id="17" creationId="{029E4219-121F-4CD1-AA58-24746CD2923C}"/>
          </ac:spMkLst>
        </pc:spChg>
        <pc:picChg chg="add">
          <ac:chgData name="Bhargava, Aman Anuj" userId="dcd92363-289b-4a42-b9f5-b98ecac9a3f6" providerId="ADAL" clId="{6B3B0ACB-17BC-4A52-9B0D-5D764E3EFBBE}" dt="2021-10-03T18:16:08.546" v="361" actId="26606"/>
          <ac:picMkLst>
            <pc:docMk/>
            <pc:sldMk cId="2502966996" sldId="289"/>
            <ac:picMk id="6" creationId="{5F0E44E0-676C-4B10-84AD-5B409B1A4935}"/>
          </ac:picMkLst>
        </pc:picChg>
        <pc:cxnChg chg="add del">
          <ac:chgData name="Bhargava, Aman Anuj" userId="dcd92363-289b-4a42-b9f5-b98ecac9a3f6" providerId="ADAL" clId="{6B3B0ACB-17BC-4A52-9B0D-5D764E3EFBBE}" dt="2021-10-03T18:21:55.955" v="661"/>
          <ac:cxnSpMkLst>
            <pc:docMk/>
            <pc:sldMk cId="2502966996" sldId="289"/>
            <ac:cxnSpMk id="13" creationId="{15E01FA5-D766-43CA-A83D-E7CF3F04E96F}"/>
          </ac:cxnSpMkLst>
        </pc:cxnChg>
        <pc:cxnChg chg="add del">
          <ac:chgData name="Bhargava, Aman Anuj" userId="dcd92363-289b-4a42-b9f5-b98ecac9a3f6" providerId="ADAL" clId="{6B3B0ACB-17BC-4A52-9B0D-5D764E3EFBBE}" dt="2021-10-03T18:21:55.955" v="661"/>
          <ac:cxnSpMkLst>
            <pc:docMk/>
            <pc:sldMk cId="2502966996" sldId="289"/>
            <ac:cxnSpMk id="19" creationId="{52F50912-06FD-4216-BAD3-21050F59564A}"/>
          </ac:cxnSpMkLst>
        </pc:cxnChg>
      </pc:sldChg>
      <pc:sldChg chg="modSp add del mod">
        <pc:chgData name="Bhargava, Aman Anuj" userId="dcd92363-289b-4a42-b9f5-b98ecac9a3f6" providerId="ADAL" clId="{6B3B0ACB-17BC-4A52-9B0D-5D764E3EFBBE}" dt="2021-10-03T18:04:20.280" v="340" actId="47"/>
        <pc:sldMkLst>
          <pc:docMk/>
          <pc:sldMk cId="3550254339" sldId="289"/>
        </pc:sldMkLst>
        <pc:spChg chg="mod">
          <ac:chgData name="Bhargava, Aman Anuj" userId="dcd92363-289b-4a42-b9f5-b98ecac9a3f6" providerId="ADAL" clId="{6B3B0ACB-17BC-4A52-9B0D-5D764E3EFBBE}" dt="2021-10-03T18:02:24.069" v="339" actId="403"/>
          <ac:spMkLst>
            <pc:docMk/>
            <pc:sldMk cId="3550254339" sldId="289"/>
            <ac:spMk id="2" creationId="{5627E649-A300-4624-9ED2-414F0AA7791D}"/>
          </ac:spMkLst>
        </pc:spChg>
      </pc:sldChg>
    </pc:docChg>
  </pc:docChgLst>
  <pc:docChgLst>
    <pc:chgData name="Bajaj, Utkarsh" userId="S::ubajaj@purdue.edu::65e9f734-f050-4456-9a74-fa9801290d81" providerId="AD" clId="Web-{BC6AC40A-468C-4092-B510-4A099C3F837B}"/>
    <pc:docChg chg="modSld">
      <pc:chgData name="Bajaj, Utkarsh" userId="S::ubajaj@purdue.edu::65e9f734-f050-4456-9a74-fa9801290d81" providerId="AD" clId="Web-{BC6AC40A-468C-4092-B510-4A099C3F837B}" dt="2021-10-02T20:50:29.847" v="1" actId="20577"/>
      <pc:docMkLst>
        <pc:docMk/>
      </pc:docMkLst>
      <pc:sldChg chg="modSp">
        <pc:chgData name="Bajaj, Utkarsh" userId="S::ubajaj@purdue.edu::65e9f734-f050-4456-9a74-fa9801290d81" providerId="AD" clId="Web-{BC6AC40A-468C-4092-B510-4A099C3F837B}" dt="2021-10-02T20:50:29.847" v="1" actId="20577"/>
        <pc:sldMkLst>
          <pc:docMk/>
          <pc:sldMk cId="933928938" sldId="273"/>
        </pc:sldMkLst>
        <pc:spChg chg="mod">
          <ac:chgData name="Bajaj, Utkarsh" userId="S::ubajaj@purdue.edu::65e9f734-f050-4456-9a74-fa9801290d81" providerId="AD" clId="Web-{BC6AC40A-468C-4092-B510-4A099C3F837B}" dt="2021-10-02T20:50:29.847" v="1" actId="20577"/>
          <ac:spMkLst>
            <pc:docMk/>
            <pc:sldMk cId="933928938" sldId="273"/>
            <ac:spMk id="98" creationId="{00000000-0000-0000-0000-000000000000}"/>
          </ac:spMkLst>
        </pc:spChg>
      </pc:sldChg>
    </pc:docChg>
  </pc:docChgLst>
  <pc:docChgLst>
    <pc:chgData name="Mau, Parth Paresh" userId="e75ab2db-bc92-4583-8140-1996e99b71ad" providerId="ADAL" clId="{8CE5A1B7-AC62-4706-A0BC-08B973C60B43}"/>
    <pc:docChg chg="undo custSel modSld">
      <pc:chgData name="Mau, Parth Paresh" userId="e75ab2db-bc92-4583-8140-1996e99b71ad" providerId="ADAL" clId="{8CE5A1B7-AC62-4706-A0BC-08B973C60B43}" dt="2021-10-03T18:22:47.268" v="1351" actId="20577"/>
      <pc:docMkLst>
        <pc:docMk/>
      </pc:docMkLst>
      <pc:sldChg chg="modSp mod">
        <pc:chgData name="Mau, Parth Paresh" userId="e75ab2db-bc92-4583-8140-1996e99b71ad" providerId="ADAL" clId="{8CE5A1B7-AC62-4706-A0BC-08B973C60B43}" dt="2021-10-03T17:54:35.943" v="985" actId="20577"/>
        <pc:sldMkLst>
          <pc:docMk/>
          <pc:sldMk cId="0" sldId="262"/>
        </pc:sldMkLst>
        <pc:spChg chg="mod">
          <ac:chgData name="Mau, Parth Paresh" userId="e75ab2db-bc92-4583-8140-1996e99b71ad" providerId="ADAL" clId="{8CE5A1B7-AC62-4706-A0BC-08B973C60B43}" dt="2021-10-03T17:54:35.943" v="985" actId="20577"/>
          <ac:spMkLst>
            <pc:docMk/>
            <pc:sldMk cId="0" sldId="262"/>
            <ac:spMk id="122" creationId="{00000000-0000-0000-0000-000000000000}"/>
          </ac:spMkLst>
        </pc:spChg>
      </pc:sldChg>
      <pc:sldChg chg="modSp mod">
        <pc:chgData name="Mau, Parth Paresh" userId="e75ab2db-bc92-4583-8140-1996e99b71ad" providerId="ADAL" clId="{8CE5A1B7-AC62-4706-A0BC-08B973C60B43}" dt="2021-10-03T17:58:44.799" v="1028" actId="20577"/>
        <pc:sldMkLst>
          <pc:docMk/>
          <pc:sldMk cId="135022378" sldId="268"/>
        </pc:sldMkLst>
        <pc:spChg chg="mod">
          <ac:chgData name="Mau, Parth Paresh" userId="e75ab2db-bc92-4583-8140-1996e99b71ad" providerId="ADAL" clId="{8CE5A1B7-AC62-4706-A0BC-08B973C60B43}" dt="2021-10-03T17:58:34.541" v="1000" actId="20577"/>
          <ac:spMkLst>
            <pc:docMk/>
            <pc:sldMk cId="135022378" sldId="268"/>
            <ac:spMk id="11" creationId="{3DD683BC-B2D0-41AE-BED5-2651024A8DC5}"/>
          </ac:spMkLst>
        </pc:spChg>
        <pc:spChg chg="mod">
          <ac:chgData name="Mau, Parth Paresh" userId="e75ab2db-bc92-4583-8140-1996e99b71ad" providerId="ADAL" clId="{8CE5A1B7-AC62-4706-A0BC-08B973C60B43}" dt="2021-10-03T17:58:39.953" v="1013" actId="20577"/>
          <ac:spMkLst>
            <pc:docMk/>
            <pc:sldMk cId="135022378" sldId="268"/>
            <ac:spMk id="13" creationId="{4219188C-D9BA-4433-AB6B-FCA4F6FE904D}"/>
          </ac:spMkLst>
        </pc:spChg>
        <pc:spChg chg="mod">
          <ac:chgData name="Mau, Parth Paresh" userId="e75ab2db-bc92-4583-8140-1996e99b71ad" providerId="ADAL" clId="{8CE5A1B7-AC62-4706-A0BC-08B973C60B43}" dt="2021-10-03T17:58:44.799" v="1028" actId="20577"/>
          <ac:spMkLst>
            <pc:docMk/>
            <pc:sldMk cId="135022378" sldId="268"/>
            <ac:spMk id="16" creationId="{A52D0254-DC8E-4F1A-B7F0-5C7EE5CA91EF}"/>
          </ac:spMkLst>
        </pc:spChg>
      </pc:sldChg>
      <pc:sldChg chg="addSp delSp modSp mod setBg">
        <pc:chgData name="Mau, Parth Paresh" userId="e75ab2db-bc92-4583-8140-1996e99b71ad" providerId="ADAL" clId="{8CE5A1B7-AC62-4706-A0BC-08B973C60B43}" dt="2021-10-03T18:22:47.268" v="1351" actId="20577"/>
        <pc:sldMkLst>
          <pc:docMk/>
          <pc:sldMk cId="1304168936" sldId="269"/>
        </pc:sldMkLst>
        <pc:spChg chg="mod">
          <ac:chgData name="Mau, Parth Paresh" userId="e75ab2db-bc92-4583-8140-1996e99b71ad" providerId="ADAL" clId="{8CE5A1B7-AC62-4706-A0BC-08B973C60B43}" dt="2021-10-03T17:45:54.211" v="940" actId="26606"/>
          <ac:spMkLst>
            <pc:docMk/>
            <pc:sldMk cId="1304168936" sldId="269"/>
            <ac:spMk id="2" creationId="{5627E649-A300-4624-9ED2-414F0AA7791D}"/>
          </ac:spMkLst>
        </pc:spChg>
        <pc:spChg chg="mod ord">
          <ac:chgData name="Mau, Parth Paresh" userId="e75ab2db-bc92-4583-8140-1996e99b71ad" providerId="ADAL" clId="{8CE5A1B7-AC62-4706-A0BC-08B973C60B43}" dt="2021-10-03T18:22:47.268" v="1351" actId="20577"/>
          <ac:spMkLst>
            <pc:docMk/>
            <pc:sldMk cId="1304168936" sldId="269"/>
            <ac:spMk id="3" creationId="{689B8D3F-290D-4C10-B84D-AB46A40CD6F3}"/>
          </ac:spMkLst>
        </pc:spChg>
        <pc:picChg chg="add del mod">
          <ac:chgData name="Mau, Parth Paresh" userId="e75ab2db-bc92-4583-8140-1996e99b71ad" providerId="ADAL" clId="{8CE5A1B7-AC62-4706-A0BC-08B973C60B43}" dt="2021-10-03T17:47:27.320" v="942" actId="478"/>
          <ac:picMkLst>
            <pc:docMk/>
            <pc:sldMk cId="1304168936" sldId="269"/>
            <ac:picMk id="5" creationId="{6D98FE6B-8B92-4A60-9D3E-85C8E0C69B43}"/>
          </ac:picMkLst>
        </pc:picChg>
        <pc:picChg chg="add mod">
          <ac:chgData name="Mau, Parth Paresh" userId="e75ab2db-bc92-4583-8140-1996e99b71ad" providerId="ADAL" clId="{8CE5A1B7-AC62-4706-A0BC-08B973C60B43}" dt="2021-10-03T17:47:30.568" v="943" actId="26606"/>
          <ac:picMkLst>
            <pc:docMk/>
            <pc:sldMk cId="1304168936" sldId="269"/>
            <ac:picMk id="7" creationId="{37BFBFEA-45DE-4855-B4A3-3371DC8E16FC}"/>
          </ac:picMkLst>
        </pc:picChg>
        <pc:cxnChg chg="add del">
          <ac:chgData name="Mau, Parth Paresh" userId="e75ab2db-bc92-4583-8140-1996e99b71ad" providerId="ADAL" clId="{8CE5A1B7-AC62-4706-A0BC-08B973C60B43}" dt="2021-10-03T17:47:30.568" v="943" actId="26606"/>
          <ac:cxnSpMkLst>
            <pc:docMk/>
            <pc:sldMk cId="1304168936" sldId="269"/>
            <ac:cxnSpMk id="10" creationId="{9200C8B5-FB5A-4F8B-A9BD-693C051418A3}"/>
          </ac:cxnSpMkLst>
        </pc:cxnChg>
        <pc:cxnChg chg="add">
          <ac:chgData name="Mau, Parth Paresh" userId="e75ab2db-bc92-4583-8140-1996e99b71ad" providerId="ADAL" clId="{8CE5A1B7-AC62-4706-A0BC-08B973C60B43}" dt="2021-10-03T17:47:30.568" v="943" actId="26606"/>
          <ac:cxnSpMkLst>
            <pc:docMk/>
            <pc:sldMk cId="1304168936" sldId="269"/>
            <ac:cxnSpMk id="15" creationId="{9200C8B5-FB5A-4F8B-A9BD-693C051418A3}"/>
          </ac:cxnSpMkLst>
        </pc:cxnChg>
      </pc:sldChg>
      <pc:sldChg chg="modSp mod">
        <pc:chgData name="Mau, Parth Paresh" userId="e75ab2db-bc92-4583-8140-1996e99b71ad" providerId="ADAL" clId="{8CE5A1B7-AC62-4706-A0BC-08B973C60B43}" dt="2021-10-03T17:52:16.325" v="963" actId="20577"/>
        <pc:sldMkLst>
          <pc:docMk/>
          <pc:sldMk cId="4131420424" sldId="271"/>
        </pc:sldMkLst>
        <pc:spChg chg="mod">
          <ac:chgData name="Mau, Parth Paresh" userId="e75ab2db-bc92-4583-8140-1996e99b71ad" providerId="ADAL" clId="{8CE5A1B7-AC62-4706-A0BC-08B973C60B43}" dt="2021-10-03T17:52:16.325" v="963" actId="20577"/>
          <ac:spMkLst>
            <pc:docMk/>
            <pc:sldMk cId="4131420424" sldId="271"/>
            <ac:spMk id="2" creationId="{6F8179F2-E18C-44CC-A289-0E928617C0EA}"/>
          </ac:spMkLst>
        </pc:spChg>
      </pc:sldChg>
      <pc:sldChg chg="modSp mod">
        <pc:chgData name="Mau, Parth Paresh" userId="e75ab2db-bc92-4583-8140-1996e99b71ad" providerId="ADAL" clId="{8CE5A1B7-AC62-4706-A0BC-08B973C60B43}" dt="2021-10-03T17:53:58.818" v="976" actId="313"/>
        <pc:sldMkLst>
          <pc:docMk/>
          <pc:sldMk cId="933928938" sldId="273"/>
        </pc:sldMkLst>
        <pc:spChg chg="mod">
          <ac:chgData name="Mau, Parth Paresh" userId="e75ab2db-bc92-4583-8140-1996e99b71ad" providerId="ADAL" clId="{8CE5A1B7-AC62-4706-A0BC-08B973C60B43}" dt="2021-10-03T17:53:58.818" v="976" actId="313"/>
          <ac:spMkLst>
            <pc:docMk/>
            <pc:sldMk cId="933928938" sldId="273"/>
            <ac:spMk id="98" creationId="{00000000-0000-0000-0000-000000000000}"/>
          </ac:spMkLst>
        </pc:spChg>
      </pc:sldChg>
      <pc:sldChg chg="addSp delSp modSp mod">
        <pc:chgData name="Mau, Parth Paresh" userId="e75ab2db-bc92-4583-8140-1996e99b71ad" providerId="ADAL" clId="{8CE5A1B7-AC62-4706-A0BC-08B973C60B43}" dt="2021-10-03T18:06:12.292" v="1197" actId="1036"/>
        <pc:sldMkLst>
          <pc:docMk/>
          <pc:sldMk cId="2345567122" sldId="286"/>
        </pc:sldMkLst>
        <pc:spChg chg="mod">
          <ac:chgData name="Mau, Parth Paresh" userId="e75ab2db-bc92-4583-8140-1996e99b71ad" providerId="ADAL" clId="{8CE5A1B7-AC62-4706-A0BC-08B973C60B43}" dt="2021-10-03T18:04:57.828" v="1188" actId="1036"/>
          <ac:spMkLst>
            <pc:docMk/>
            <pc:sldMk cId="2345567122" sldId="286"/>
            <ac:spMk id="2" creationId="{4C6BA5E3-25C9-CB40-BA0F-A50F3B3D8D6A}"/>
          </ac:spMkLst>
        </pc:spChg>
        <pc:spChg chg="mod">
          <ac:chgData name="Mau, Parth Paresh" userId="e75ab2db-bc92-4583-8140-1996e99b71ad" providerId="ADAL" clId="{8CE5A1B7-AC62-4706-A0BC-08B973C60B43}" dt="2021-10-03T18:04:57.828" v="1188" actId="1036"/>
          <ac:spMkLst>
            <pc:docMk/>
            <pc:sldMk cId="2345567122" sldId="286"/>
            <ac:spMk id="6" creationId="{FDA55CEF-5388-3641-A114-2CEACDFFBFC7}"/>
          </ac:spMkLst>
        </pc:spChg>
        <pc:spChg chg="mod">
          <ac:chgData name="Mau, Parth Paresh" userId="e75ab2db-bc92-4583-8140-1996e99b71ad" providerId="ADAL" clId="{8CE5A1B7-AC62-4706-A0BC-08B973C60B43}" dt="2021-10-03T18:04:57.828" v="1188" actId="1036"/>
          <ac:spMkLst>
            <pc:docMk/>
            <pc:sldMk cId="2345567122" sldId="286"/>
            <ac:spMk id="8" creationId="{5B990F1E-3AB1-0D4D-B652-A6EBE008C347}"/>
          </ac:spMkLst>
        </pc:spChg>
        <pc:spChg chg="mod">
          <ac:chgData name="Mau, Parth Paresh" userId="e75ab2db-bc92-4583-8140-1996e99b71ad" providerId="ADAL" clId="{8CE5A1B7-AC62-4706-A0BC-08B973C60B43}" dt="2021-10-03T18:04:57.828" v="1188" actId="1036"/>
          <ac:spMkLst>
            <pc:docMk/>
            <pc:sldMk cId="2345567122" sldId="286"/>
            <ac:spMk id="9" creationId="{85B5CA88-5DCD-AE4E-B3F8-B96FB094EF23}"/>
          </ac:spMkLst>
        </pc:spChg>
        <pc:spChg chg="mod">
          <ac:chgData name="Mau, Parth Paresh" userId="e75ab2db-bc92-4583-8140-1996e99b71ad" providerId="ADAL" clId="{8CE5A1B7-AC62-4706-A0BC-08B973C60B43}" dt="2021-10-03T18:04:57.828" v="1188" actId="1036"/>
          <ac:spMkLst>
            <pc:docMk/>
            <pc:sldMk cId="2345567122" sldId="286"/>
            <ac:spMk id="10" creationId="{5076E980-70F5-6144-8A50-0E3F7084C6F0}"/>
          </ac:spMkLst>
        </pc:spChg>
        <pc:spChg chg="add mod">
          <ac:chgData name="Mau, Parth Paresh" userId="e75ab2db-bc92-4583-8140-1996e99b71ad" providerId="ADAL" clId="{8CE5A1B7-AC62-4706-A0BC-08B973C60B43}" dt="2021-10-03T18:05:12.561" v="1190" actId="1076"/>
          <ac:spMkLst>
            <pc:docMk/>
            <pc:sldMk cId="2345567122" sldId="286"/>
            <ac:spMk id="11" creationId="{05E2DF3B-8243-4AEC-A548-7A719644C398}"/>
          </ac:spMkLst>
        </pc:spChg>
        <pc:spChg chg="add del mod">
          <ac:chgData name="Mau, Parth Paresh" userId="e75ab2db-bc92-4583-8140-1996e99b71ad" providerId="ADAL" clId="{8CE5A1B7-AC62-4706-A0BC-08B973C60B43}" dt="2021-10-03T18:00:54.017" v="1069" actId="478"/>
          <ac:spMkLst>
            <pc:docMk/>
            <pc:sldMk cId="2345567122" sldId="286"/>
            <ac:spMk id="12" creationId="{645DE305-C465-4018-8F28-2F1CBE676727}"/>
          </ac:spMkLst>
        </pc:spChg>
        <pc:spChg chg="add mod">
          <ac:chgData name="Mau, Parth Paresh" userId="e75ab2db-bc92-4583-8140-1996e99b71ad" providerId="ADAL" clId="{8CE5A1B7-AC62-4706-A0BC-08B973C60B43}" dt="2021-10-03T18:05:19.838" v="1192" actId="14100"/>
          <ac:spMkLst>
            <pc:docMk/>
            <pc:sldMk cId="2345567122" sldId="286"/>
            <ac:spMk id="13" creationId="{071A5ED6-DBE2-4488-AF70-444E737316C5}"/>
          </ac:spMkLst>
        </pc:spChg>
        <pc:spChg chg="add mod">
          <ac:chgData name="Mau, Parth Paresh" userId="e75ab2db-bc92-4583-8140-1996e99b71ad" providerId="ADAL" clId="{8CE5A1B7-AC62-4706-A0BC-08B973C60B43}" dt="2021-10-03T18:05:45.062" v="1196" actId="14100"/>
          <ac:spMkLst>
            <pc:docMk/>
            <pc:sldMk cId="2345567122" sldId="286"/>
            <ac:spMk id="14" creationId="{921BC0B5-7BE2-4342-A288-EFC50018E382}"/>
          </ac:spMkLst>
        </pc:spChg>
        <pc:spChg chg="add mod">
          <ac:chgData name="Mau, Parth Paresh" userId="e75ab2db-bc92-4583-8140-1996e99b71ad" providerId="ADAL" clId="{8CE5A1B7-AC62-4706-A0BC-08B973C60B43}" dt="2021-10-03T18:05:39.868" v="1195" actId="1076"/>
          <ac:spMkLst>
            <pc:docMk/>
            <pc:sldMk cId="2345567122" sldId="286"/>
            <ac:spMk id="15" creationId="{8CCA41F5-7438-4AD8-BFD8-35610E74062C}"/>
          </ac:spMkLst>
        </pc:spChg>
        <pc:spChg chg="add mod">
          <ac:chgData name="Mau, Parth Paresh" userId="e75ab2db-bc92-4583-8140-1996e99b71ad" providerId="ADAL" clId="{8CE5A1B7-AC62-4706-A0BC-08B973C60B43}" dt="2021-10-03T18:05:14.895" v="1191" actId="1076"/>
          <ac:spMkLst>
            <pc:docMk/>
            <pc:sldMk cId="2345567122" sldId="286"/>
            <ac:spMk id="16" creationId="{C5DDB514-9BC0-49B9-B324-C0D59ACB9C3B}"/>
          </ac:spMkLst>
        </pc:spChg>
        <pc:spChg chg="add mod">
          <ac:chgData name="Mau, Parth Paresh" userId="e75ab2db-bc92-4583-8140-1996e99b71ad" providerId="ADAL" clId="{8CE5A1B7-AC62-4706-A0BC-08B973C60B43}" dt="2021-10-03T18:05:23.956" v="1193" actId="14100"/>
          <ac:spMkLst>
            <pc:docMk/>
            <pc:sldMk cId="2345567122" sldId="286"/>
            <ac:spMk id="17" creationId="{DBB502B0-845C-41B1-9336-FA5F6FFAE0E7}"/>
          </ac:spMkLst>
        </pc:spChg>
        <pc:spChg chg="mod">
          <ac:chgData name="Mau, Parth Paresh" userId="e75ab2db-bc92-4583-8140-1996e99b71ad" providerId="ADAL" clId="{8CE5A1B7-AC62-4706-A0BC-08B973C60B43}" dt="2021-10-03T18:06:12.292" v="1197" actId="1036"/>
          <ac:spMkLst>
            <pc:docMk/>
            <pc:sldMk cId="2345567122" sldId="286"/>
            <ac:spMk id="98" creationId="{00000000-0000-0000-0000-000000000000}"/>
          </ac:spMkLst>
        </pc:spChg>
      </pc:sldChg>
      <pc:sldChg chg="delSp modSp mod">
        <pc:chgData name="Mau, Parth Paresh" userId="e75ab2db-bc92-4583-8140-1996e99b71ad" providerId="ADAL" clId="{8CE5A1B7-AC62-4706-A0BC-08B973C60B43}" dt="2021-10-03T18:14:03.610" v="1346" actId="478"/>
        <pc:sldMkLst>
          <pc:docMk/>
          <pc:sldMk cId="3722048453" sldId="287"/>
        </pc:sldMkLst>
        <pc:spChg chg="mod">
          <ac:chgData name="Mau, Parth Paresh" userId="e75ab2db-bc92-4583-8140-1996e99b71ad" providerId="ADAL" clId="{8CE5A1B7-AC62-4706-A0BC-08B973C60B43}" dt="2021-10-03T18:13:59.498" v="1344" actId="1076"/>
          <ac:spMkLst>
            <pc:docMk/>
            <pc:sldMk cId="3722048453" sldId="287"/>
            <ac:spMk id="2" creationId="{5627E649-A300-4624-9ED2-414F0AA7791D}"/>
          </ac:spMkLst>
        </pc:spChg>
        <pc:spChg chg="del mod">
          <ac:chgData name="Mau, Parth Paresh" userId="e75ab2db-bc92-4583-8140-1996e99b71ad" providerId="ADAL" clId="{8CE5A1B7-AC62-4706-A0BC-08B973C60B43}" dt="2021-10-03T18:14:03.610" v="1346" actId="478"/>
          <ac:spMkLst>
            <pc:docMk/>
            <pc:sldMk cId="3722048453" sldId="287"/>
            <ac:spMk id="3" creationId="{689B8D3F-290D-4C10-B84D-AB46A40CD6F3}"/>
          </ac:spMkLst>
        </pc:spChg>
      </pc:sldChg>
      <pc:sldChg chg="modSp mod">
        <pc:chgData name="Mau, Parth Paresh" userId="e75ab2db-bc92-4583-8140-1996e99b71ad" providerId="ADAL" clId="{8CE5A1B7-AC62-4706-A0BC-08B973C60B43}" dt="2021-10-03T18:21:46.484" v="1350" actId="14100"/>
        <pc:sldMkLst>
          <pc:docMk/>
          <pc:sldMk cId="3154912858" sldId="288"/>
        </pc:sldMkLst>
        <pc:spChg chg="mod">
          <ac:chgData name="Mau, Parth Paresh" userId="e75ab2db-bc92-4583-8140-1996e99b71ad" providerId="ADAL" clId="{8CE5A1B7-AC62-4706-A0BC-08B973C60B43}" dt="2021-10-03T18:21:46.484" v="1350" actId="14100"/>
          <ac:spMkLst>
            <pc:docMk/>
            <pc:sldMk cId="3154912858" sldId="288"/>
            <ac:spMk id="2" creationId="{549252DC-78EF-4BE2-949C-B18CE5CA5909}"/>
          </ac:spMkLst>
        </pc:spChg>
        <pc:spChg chg="mod">
          <ac:chgData name="Mau, Parth Paresh" userId="e75ab2db-bc92-4583-8140-1996e99b71ad" providerId="ADAL" clId="{8CE5A1B7-AC62-4706-A0BC-08B973C60B43}" dt="2021-10-03T18:21:46.484" v="1350" actId="14100"/>
          <ac:spMkLst>
            <pc:docMk/>
            <pc:sldMk cId="3154912858" sldId="288"/>
            <ac:spMk id="9" creationId="{A45094FD-141F-4983-A91F-5B2CE472C63D}"/>
          </ac:spMkLst>
        </pc:spChg>
        <pc:spChg chg="mod">
          <ac:chgData name="Mau, Parth Paresh" userId="e75ab2db-bc92-4583-8140-1996e99b71ad" providerId="ADAL" clId="{8CE5A1B7-AC62-4706-A0BC-08B973C60B43}" dt="2021-10-03T18:21:46.484" v="1350" actId="14100"/>
          <ac:spMkLst>
            <pc:docMk/>
            <pc:sldMk cId="3154912858" sldId="288"/>
            <ac:spMk id="10" creationId="{0203E779-2065-47AA-85DB-46D557B3B595}"/>
          </ac:spMkLst>
        </pc:spChg>
        <pc:spChg chg="mod">
          <ac:chgData name="Mau, Parth Paresh" userId="e75ab2db-bc92-4583-8140-1996e99b71ad" providerId="ADAL" clId="{8CE5A1B7-AC62-4706-A0BC-08B973C60B43}" dt="2021-10-03T18:21:46.484" v="1350" actId="14100"/>
          <ac:spMkLst>
            <pc:docMk/>
            <pc:sldMk cId="3154912858" sldId="288"/>
            <ac:spMk id="11" creationId="{0C9119EC-CDCC-4E10-950C-40C8FD65AA44}"/>
          </ac:spMkLst>
        </pc:spChg>
        <pc:spChg chg="mod">
          <ac:chgData name="Mau, Parth Paresh" userId="e75ab2db-bc92-4583-8140-1996e99b71ad" providerId="ADAL" clId="{8CE5A1B7-AC62-4706-A0BC-08B973C60B43}" dt="2021-10-03T18:21:46.484" v="1350" actId="14100"/>
          <ac:spMkLst>
            <pc:docMk/>
            <pc:sldMk cId="3154912858" sldId="288"/>
            <ac:spMk id="14" creationId="{C953DEFB-E9AC-4990-AEBA-BE7A538E5177}"/>
          </ac:spMkLst>
        </pc:spChg>
        <pc:spChg chg="mod">
          <ac:chgData name="Mau, Parth Paresh" userId="e75ab2db-bc92-4583-8140-1996e99b71ad" providerId="ADAL" clId="{8CE5A1B7-AC62-4706-A0BC-08B973C60B43}" dt="2021-10-03T18:21:46.484" v="1350" actId="14100"/>
          <ac:spMkLst>
            <pc:docMk/>
            <pc:sldMk cId="3154912858" sldId="288"/>
            <ac:spMk id="15" creationId="{D561172C-2E51-43C5-8A37-85F67CC62EC1}"/>
          </ac:spMkLst>
        </pc:spChg>
      </pc:sldChg>
    </pc:docChg>
  </pc:docChgLst>
  <pc:docChgLst>
    <pc:chgData name="Bajaj, Utkarsh" userId="S::ubajaj@purdue.edu::65e9f734-f050-4456-9a74-fa9801290d81" providerId="AD" clId="Web-{10C92C35-AAEF-4C4D-93FC-C98563203112}"/>
    <pc:docChg chg="addSld">
      <pc:chgData name="Bajaj, Utkarsh" userId="S::ubajaj@purdue.edu::65e9f734-f050-4456-9a74-fa9801290d81" providerId="AD" clId="Web-{10C92C35-AAEF-4C4D-93FC-C98563203112}" dt="2021-10-03T04:08:06.689" v="0"/>
      <pc:docMkLst>
        <pc:docMk/>
      </pc:docMkLst>
      <pc:sldChg chg="new">
        <pc:chgData name="Bajaj, Utkarsh" userId="S::ubajaj@purdue.edu::65e9f734-f050-4456-9a74-fa9801290d81" providerId="AD" clId="Web-{10C92C35-AAEF-4C4D-93FC-C98563203112}" dt="2021-10-03T04:08:06.689" v="0"/>
        <pc:sldMkLst>
          <pc:docMk/>
          <pc:sldMk cId="3154912858" sldId="2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66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8243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799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456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175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235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efba88758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efba88758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4d978c3aa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4d978c3a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72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fba88758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fba88758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844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75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f4d978c3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f4d978c3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59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65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fba88758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fba88758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04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521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3815-2707-4475-8F1A-B873CB631BB4}" type="datetimeFigureOut">
              <a:rPr lang="en-US" dirty="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293291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FB99-0EAB-4182-AFF8-E214C82A68F6}" type="datetimeFigureOut">
              <a:rPr lang="en-US" dirty="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5080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94374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dirty="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437686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10/3/2021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988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p>
        </p:txBody>
      </p:sp>
      <p:sp>
        <p:nvSpPr>
          <p:cNvPr id="3" name="Content Placeholder 2"/>
          <p:cNvSpPr>
            <a:spLocks noGrp="1"/>
          </p:cNvSpPr>
          <p:nvPr>
            <p:ph sz="half" idx="1"/>
          </p:nvPr>
        </p:nvSpPr>
        <p:spPr>
          <a:xfrm>
            <a:off x="768095"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1990"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6A301-0538-44EC-B09D-202E1042A48B}" type="datetimeFigureOut">
              <a:rPr lang="en-US" dirty="0"/>
              <a:t>10/3/2021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17485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89574A-8875-45EF-8EA2-3CAA0F7ABC4C}" type="datetimeFigureOut">
              <a:rPr lang="en-US" dirty="0"/>
              <a:t>10/3/2021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8746045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10/3/2021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590100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67455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503021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10/3/2021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5955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90298CD5-6C1E-4009-B41F-6DF62E31D3BE}" type="datetimeFigureOut">
              <a:rPr lang="en-US" dirty="0"/>
              <a:pPr/>
              <a:t>10/3/2021</a:t>
            </a:fld>
            <a:endParaRPr lang="en-US"/>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pPr marL="0" lvl="0" indent="0" algn="r" rtl="0">
              <a:spcBef>
                <a:spcPts val="0"/>
              </a:spcBef>
              <a:spcAft>
                <a:spcPts val="0"/>
              </a:spcAft>
              <a:buNone/>
            </a:pPr>
            <a:fld id="{00000000-1234-1234-1234-123412341234}" type="slidenum">
              <a:rPr lang="en-GB" smtClean="0"/>
              <a:t>‹#›</a:t>
            </a:fld>
            <a:endParaRPr lang="en-GB"/>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48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
        <p:cNvGrpSpPr/>
        <p:nvPr/>
      </p:nvGrpSpPr>
      <p:grpSpPr>
        <a:xfrm>
          <a:off x="0" y="0"/>
          <a:ext cx="0" cy="0"/>
          <a:chOff x="0" y="0"/>
          <a:chExt cx="0" cy="0"/>
        </a:xfrm>
      </p:grpSpPr>
      <p:cxnSp>
        <p:nvCxnSpPr>
          <p:cNvPr id="92" name="Straight Connector 91">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0E7A3056-9B88-444B-94DA-40B0F2C6E2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rgbClr val="0083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Google Shape;86;p13"/>
          <p:cNvSpPr txBox="1">
            <a:spLocks noGrp="1"/>
          </p:cNvSpPr>
          <p:nvPr>
            <p:ph type="ctrTitle"/>
          </p:nvPr>
        </p:nvSpPr>
        <p:spPr>
          <a:xfrm>
            <a:off x="768096" y="438911"/>
            <a:ext cx="2722626" cy="1258100"/>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3300" spc="100"/>
              <a:t>Recommendation system</a:t>
            </a:r>
          </a:p>
        </p:txBody>
      </p:sp>
      <p:cxnSp>
        <p:nvCxnSpPr>
          <p:cNvPr id="96" name="Straight Connector 95">
            <a:extLst>
              <a:ext uri="{FF2B5EF4-FFF2-40B4-BE49-F238E27FC236}">
                <a16:creationId xmlns:a16="http://schemas.microsoft.com/office/drawing/2014/main" id="{6820BD55-A71A-48C6-B0F7-235147F39D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9347" y="1817661"/>
            <a:ext cx="267462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7" name="Google Shape;87;p13"/>
          <p:cNvSpPr txBox="1">
            <a:spLocks noGrp="1"/>
          </p:cNvSpPr>
          <p:nvPr>
            <p:ph type="subTitle" idx="1"/>
          </p:nvPr>
        </p:nvSpPr>
        <p:spPr>
          <a:xfrm>
            <a:off x="768096" y="1938311"/>
            <a:ext cx="2722626" cy="2793708"/>
          </a:xfrm>
          <a:prstGeom prst="rect">
            <a:avLst/>
          </a:prstGeom>
        </p:spPr>
        <p:txBody>
          <a:bodyPr spcFirstLastPara="1" vert="horz" lIns="45720" tIns="45720" rIns="45720" bIns="45720" rtlCol="0" anchorCtr="0">
            <a:normAutofit/>
          </a:bodyPr>
          <a:lstStyle/>
          <a:p>
            <a:pPr marL="0" lvl="0" indent="0" defTabSz="914400">
              <a:lnSpc>
                <a:spcPct val="90000"/>
              </a:lnSpc>
              <a:spcBef>
                <a:spcPts val="0"/>
              </a:spcBef>
              <a:spcAft>
                <a:spcPts val="600"/>
              </a:spcAft>
              <a:buNone/>
            </a:pPr>
            <a:r>
              <a:rPr lang="en-US" sz="1500">
                <a:solidFill>
                  <a:schemeClr val="tx1"/>
                </a:solidFill>
              </a:rPr>
              <a:t>Group 6 </a:t>
            </a:r>
          </a:p>
          <a:p>
            <a:pPr marL="0" lvl="0" indent="0" defTabSz="914400">
              <a:lnSpc>
                <a:spcPct val="90000"/>
              </a:lnSpc>
              <a:spcBef>
                <a:spcPts val="0"/>
              </a:spcBef>
              <a:spcAft>
                <a:spcPts val="600"/>
              </a:spcAft>
              <a:buNone/>
            </a:pPr>
            <a:r>
              <a:rPr lang="en-US" sz="1500">
                <a:solidFill>
                  <a:schemeClr val="tx1"/>
                </a:solidFill>
              </a:rPr>
              <a:t>Aman Bhargava</a:t>
            </a:r>
          </a:p>
          <a:p>
            <a:pPr marL="0" lvl="0" indent="0" defTabSz="914400">
              <a:lnSpc>
                <a:spcPct val="90000"/>
              </a:lnSpc>
              <a:spcBef>
                <a:spcPts val="0"/>
              </a:spcBef>
              <a:spcAft>
                <a:spcPts val="600"/>
              </a:spcAft>
              <a:buNone/>
            </a:pPr>
            <a:r>
              <a:rPr lang="en-US" sz="1500">
                <a:solidFill>
                  <a:schemeClr val="tx1"/>
                </a:solidFill>
              </a:rPr>
              <a:t>Parth Mau</a:t>
            </a:r>
          </a:p>
          <a:p>
            <a:pPr marL="0" lvl="0" indent="0" defTabSz="914400">
              <a:lnSpc>
                <a:spcPct val="90000"/>
              </a:lnSpc>
              <a:spcBef>
                <a:spcPts val="0"/>
              </a:spcBef>
              <a:spcAft>
                <a:spcPts val="600"/>
              </a:spcAft>
              <a:buNone/>
            </a:pPr>
            <a:r>
              <a:rPr lang="en-US" sz="1500">
                <a:solidFill>
                  <a:schemeClr val="tx1"/>
                </a:solidFill>
              </a:rPr>
              <a:t>Snigdha Rudola</a:t>
            </a:r>
          </a:p>
          <a:p>
            <a:pPr marL="0" lvl="0" indent="0" defTabSz="914400">
              <a:lnSpc>
                <a:spcPct val="90000"/>
              </a:lnSpc>
              <a:spcBef>
                <a:spcPts val="0"/>
              </a:spcBef>
              <a:spcAft>
                <a:spcPts val="600"/>
              </a:spcAft>
              <a:buNone/>
            </a:pPr>
            <a:r>
              <a:rPr lang="en-US" sz="1500" err="1">
                <a:solidFill>
                  <a:schemeClr val="tx1"/>
                </a:solidFill>
              </a:rPr>
              <a:t>Srabana</a:t>
            </a:r>
            <a:r>
              <a:rPr lang="en-US" sz="1500">
                <a:solidFill>
                  <a:schemeClr val="tx1"/>
                </a:solidFill>
              </a:rPr>
              <a:t> Chaudhuri</a:t>
            </a:r>
          </a:p>
          <a:p>
            <a:pPr marL="0" lvl="0" indent="0" defTabSz="914400">
              <a:lnSpc>
                <a:spcPct val="90000"/>
              </a:lnSpc>
              <a:spcBef>
                <a:spcPts val="0"/>
              </a:spcBef>
              <a:spcAft>
                <a:spcPts val="600"/>
              </a:spcAft>
              <a:buNone/>
            </a:pPr>
            <a:r>
              <a:rPr lang="en-US" sz="1500">
                <a:solidFill>
                  <a:schemeClr val="tx1"/>
                </a:solidFill>
              </a:rPr>
              <a:t>Utkarsh Bajaj</a:t>
            </a:r>
          </a:p>
        </p:txBody>
      </p:sp>
      <p:sp>
        <p:nvSpPr>
          <p:cNvPr id="98" name="Rectangle 97">
            <a:extLst>
              <a:ext uri="{FF2B5EF4-FFF2-40B4-BE49-F238E27FC236}">
                <a16:creationId xmlns:a16="http://schemas.microsoft.com/office/drawing/2014/main" id="{DA215CF0-5E5E-4D2E-B3AE-366652A368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047" y="0"/>
            <a:ext cx="5182493" cy="5143500"/>
          </a:xfrm>
          <a:prstGeom prst="rect">
            <a:avLst/>
          </a:prstGeom>
          <a:blipFill dpi="0" rotWithShape="1">
            <a:blip r:embed="rId3">
              <a:duotone>
                <a:schemeClr val="accent1">
                  <a:shade val="45000"/>
                  <a:satMod val="135000"/>
                </a:schemeClr>
                <a:prstClr val="white"/>
              </a:duotone>
            </a:blip>
            <a:srcRect/>
            <a:tile tx="6350" ty="-10160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prstClr val="white"/>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137" name="Rectangle 13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29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429000"/>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1" name="Straight Connector 14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3948079"/>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3" name="Rectangle 142">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5144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5"/>
          <p:cNvSpPr txBox="1">
            <a:spLocks noGrp="1"/>
          </p:cNvSpPr>
          <p:nvPr>
            <p:ph type="title"/>
          </p:nvPr>
        </p:nvSpPr>
        <p:spPr>
          <a:xfrm>
            <a:off x="192624" y="576429"/>
            <a:ext cx="2729060" cy="2276142"/>
          </a:xfrm>
          <a:prstGeom prst="rect">
            <a:avLst/>
          </a:prstGeom>
        </p:spPr>
        <p:txBody>
          <a:bodyPr spcFirstLastPara="1" vert="horz" lIns="91440" tIns="45720" rIns="91440" bIns="45720" rtlCol="0" anchor="b" anchorCtr="0">
            <a:normAutofit/>
          </a:bodyPr>
          <a:lstStyle/>
          <a:p>
            <a:pPr algn="r" defTabSz="914400">
              <a:spcBef>
                <a:spcPct val="0"/>
              </a:spcBef>
            </a:pPr>
            <a:r>
              <a:rPr lang="en-US" sz="3300" spc="200"/>
              <a:t>Collaborative </a:t>
            </a:r>
            <a:r>
              <a:rPr lang="en-US" sz="3300" kern="1200" cap="all" spc="200" baseline="0">
                <a:latin typeface="+mj-lt"/>
                <a:ea typeface="+mj-ea"/>
                <a:cs typeface="+mj-cs"/>
              </a:rPr>
              <a:t>FILTERING</a:t>
            </a:r>
          </a:p>
        </p:txBody>
      </p:sp>
      <p:cxnSp>
        <p:nvCxnSpPr>
          <p:cNvPr id="145" name="Straight Connector 144">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523" y="2823985"/>
            <a:ext cx="24003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0909D7B-AB8D-4AA7-8C19-8BBABBBC2EF5}"/>
              </a:ext>
            </a:extLst>
          </p:cNvPr>
          <p:cNvSpPr txBox="1"/>
          <p:nvPr/>
        </p:nvSpPr>
        <p:spPr>
          <a:xfrm>
            <a:off x="5882800" y="2081519"/>
            <a:ext cx="3068576" cy="1600438"/>
          </a:xfrm>
          <a:prstGeom prst="rect">
            <a:avLst/>
          </a:prstGeom>
          <a:noFill/>
        </p:spPr>
        <p:txBody>
          <a:bodyPr wrap="square" rtlCol="0">
            <a:spAutoFit/>
          </a:bodyPr>
          <a:lstStyle/>
          <a:p>
            <a:pPr algn="ctr"/>
            <a:r>
              <a:rPr lang="en-US" sz="1400">
                <a:solidFill>
                  <a:srgbClr val="000000"/>
                </a:solidFill>
                <a:latin typeface="Calibri" panose="020F0502020204030204" pitchFamily="34" charset="0"/>
                <a:cs typeface="Calibri" panose="020F0502020204030204" pitchFamily="34" charset="0"/>
              </a:rPr>
              <a:t>Among the many ways that recommendations can be produced, collaborative filtering tries to predict the rating a user would give to an item based on past preferences on other items and preferences of other users who are like him.</a:t>
            </a:r>
            <a:endParaRPr lang="en-US" sz="1400">
              <a:latin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6A6B39F6-BA9C-8144-86EA-FE3448264A7F}"/>
              </a:ext>
            </a:extLst>
          </p:cNvPr>
          <p:cNvGrpSpPr/>
          <p:nvPr/>
        </p:nvGrpSpPr>
        <p:grpSpPr>
          <a:xfrm>
            <a:off x="3254582" y="1158276"/>
            <a:ext cx="2678447" cy="3225830"/>
            <a:chOff x="3254583" y="1158276"/>
            <a:chExt cx="2285202" cy="2974469"/>
          </a:xfrm>
        </p:grpSpPr>
        <p:pic>
          <p:nvPicPr>
            <p:cNvPr id="1026" name="Picture 2" descr="Prototyping a Recommender System Step by Step Part 1: KNN Item-Based Collaborative  Filtering | by Kevin Liao | Towards Data Science">
              <a:extLst>
                <a:ext uri="{FF2B5EF4-FFF2-40B4-BE49-F238E27FC236}">
                  <a16:creationId xmlns:a16="http://schemas.microsoft.com/office/drawing/2014/main" id="{FC1D7788-789C-874C-9C4A-1BCFA393C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8" r="51035"/>
            <a:stretch/>
          </p:blipFill>
          <p:spPr bwMode="auto">
            <a:xfrm>
              <a:off x="3254583" y="1158276"/>
              <a:ext cx="2285202" cy="28269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EB2C57-F490-514F-948D-70D731BD173E}"/>
                </a:ext>
              </a:extLst>
            </p:cNvPr>
            <p:cNvSpPr txBox="1"/>
            <p:nvPr/>
          </p:nvSpPr>
          <p:spPr>
            <a:xfrm>
              <a:off x="3438721" y="3671080"/>
              <a:ext cx="1655903" cy="461665"/>
            </a:xfrm>
            <a:prstGeom prst="rect">
              <a:avLst/>
            </a:prstGeom>
            <a:solidFill>
              <a:schemeClr val="bg1"/>
            </a:solidFill>
          </p:spPr>
          <p:txBody>
            <a:bodyPr wrap="none" rtlCol="0">
              <a:spAutoFit/>
            </a:bodyPr>
            <a:lstStyle/>
            <a:p>
              <a:pPr algn="ctr"/>
              <a:r>
                <a:rPr lang="en-US" sz="1200"/>
                <a:t>Restaurant liked by her, </a:t>
              </a:r>
            </a:p>
            <a:p>
              <a:pPr algn="ctr"/>
              <a:r>
                <a:rPr lang="en-US" sz="1200"/>
                <a:t>Recommend to him</a:t>
              </a:r>
            </a:p>
          </p:txBody>
        </p:sp>
        <p:sp>
          <p:nvSpPr>
            <p:cNvPr id="12" name="TextBox 11">
              <a:extLst>
                <a:ext uri="{FF2B5EF4-FFF2-40B4-BE49-F238E27FC236}">
                  <a16:creationId xmlns:a16="http://schemas.microsoft.com/office/drawing/2014/main" id="{2B369CA6-ACDE-E346-BAFE-43447C3BA9BF}"/>
                </a:ext>
              </a:extLst>
            </p:cNvPr>
            <p:cNvSpPr txBox="1"/>
            <p:nvPr/>
          </p:nvSpPr>
          <p:spPr>
            <a:xfrm>
              <a:off x="3472754" y="1368379"/>
              <a:ext cx="1666675" cy="276999"/>
            </a:xfrm>
            <a:prstGeom prst="rect">
              <a:avLst/>
            </a:prstGeom>
            <a:solidFill>
              <a:schemeClr val="bg1"/>
            </a:solidFill>
          </p:spPr>
          <p:txBody>
            <a:bodyPr wrap="none" rtlCol="0">
              <a:spAutoFit/>
            </a:bodyPr>
            <a:lstStyle/>
            <a:p>
              <a:pPr algn="ctr"/>
              <a:r>
                <a:rPr lang="en-US" sz="1200"/>
                <a:t>Restaurant liked by both</a:t>
              </a:r>
            </a:p>
          </p:txBody>
        </p:sp>
        <p:pic>
          <p:nvPicPr>
            <p:cNvPr id="3" name="Picture 4" descr="Illustration,Table,Roof,Shed,House,Art #231131 - Free Icon Library">
              <a:extLst>
                <a:ext uri="{FF2B5EF4-FFF2-40B4-BE49-F238E27FC236}">
                  <a16:creationId xmlns:a16="http://schemas.microsoft.com/office/drawing/2014/main" id="{A27D51A0-1261-014C-AF9F-B0810E248E8B}"/>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saturation sat="83000"/>
                      </a14:imgEffect>
                    </a14:imgLayer>
                  </a14:imgProps>
                </a:ext>
                <a:ext uri="{28A0092B-C50C-407E-A947-70E740481C1C}">
                  <a14:useLocalDpi xmlns:a14="http://schemas.microsoft.com/office/drawing/2010/main" val="0"/>
                </a:ext>
              </a:extLst>
            </a:blip>
            <a:srcRect/>
            <a:stretch>
              <a:fillRect/>
            </a:stretch>
          </p:blipFill>
          <p:spPr bwMode="auto">
            <a:xfrm>
              <a:off x="3840531" y="1593114"/>
              <a:ext cx="426141" cy="479575"/>
            </a:xfrm>
            <a:prstGeom prst="rect">
              <a:avLst/>
            </a:prstGeom>
            <a:solidFill>
              <a:schemeClr val="accent1"/>
            </a:solidFill>
          </p:spPr>
        </p:pic>
        <p:pic>
          <p:nvPicPr>
            <p:cNvPr id="14" name="Picture 4" descr="Illustration,Table,Roof,Shed,House,Art #231131 - Free Icon Library">
              <a:extLst>
                <a:ext uri="{FF2B5EF4-FFF2-40B4-BE49-F238E27FC236}">
                  <a16:creationId xmlns:a16="http://schemas.microsoft.com/office/drawing/2014/main" id="{A58C1A5D-87C8-8E4B-9226-150326761A1A}"/>
                </a:ext>
              </a:extLst>
            </p:cNvPr>
            <p:cNvPicPr>
              <a:picLocks noChangeAspect="1" noChangeArrowheads="1"/>
            </p:cNvPicPr>
            <p:nvPr/>
          </p:nvPicPr>
          <p:blipFill>
            <a:blip r:embed="rId4">
              <a:alphaModFix/>
              <a:extLst>
                <a:ext uri="{BEBA8EAE-BF5A-486C-A8C5-ECC9F3942E4B}">
                  <a14:imgProps xmlns:a14="http://schemas.microsoft.com/office/drawing/2010/main">
                    <a14:imgLayer r:embed="rId6">
                      <a14:imgEffect>
                        <a14:saturation sat="83000"/>
                      </a14:imgEffect>
                    </a14:imgLayer>
                  </a14:imgProps>
                </a:ext>
                <a:ext uri="{28A0092B-C50C-407E-A947-70E740481C1C}">
                  <a14:useLocalDpi xmlns:a14="http://schemas.microsoft.com/office/drawing/2010/main" val="0"/>
                </a:ext>
              </a:extLst>
            </a:blip>
            <a:srcRect/>
            <a:stretch>
              <a:fillRect/>
            </a:stretch>
          </p:blipFill>
          <p:spPr bwMode="auto">
            <a:xfrm>
              <a:off x="4271772" y="1590641"/>
              <a:ext cx="426141" cy="479575"/>
            </a:xfrm>
            <a:prstGeom prst="rect">
              <a:avLst/>
            </a:prstGeom>
            <a:solidFill>
              <a:srgbClr val="FFC000"/>
            </a:solidFill>
          </p:spPr>
        </p:pic>
        <p:pic>
          <p:nvPicPr>
            <p:cNvPr id="15" name="Picture 4" descr="Illustration,Table,Roof,Shed,House,Art #231131 - Free Icon Library">
              <a:extLst>
                <a:ext uri="{FF2B5EF4-FFF2-40B4-BE49-F238E27FC236}">
                  <a16:creationId xmlns:a16="http://schemas.microsoft.com/office/drawing/2014/main" id="{70892FE5-99B1-FD4C-8F1D-628AC85AD060}"/>
                </a:ext>
              </a:extLst>
            </p:cNvPr>
            <p:cNvPicPr>
              <a:picLocks noChangeAspect="1" noChangeArrowheads="1"/>
            </p:cNvPicPr>
            <p:nvPr/>
          </p:nvPicPr>
          <p:blipFill>
            <a:blip r:embed="rId4">
              <a:alphaModFix/>
              <a:extLst>
                <a:ext uri="{BEBA8EAE-BF5A-486C-A8C5-ECC9F3942E4B}">
                  <a14:imgProps xmlns:a14="http://schemas.microsoft.com/office/drawing/2010/main">
                    <a14:imgLayer r:embed="rId7">
                      <a14:imgEffect>
                        <a14:saturation sat="83000"/>
                      </a14:imgEffect>
                    </a14:imgLayer>
                  </a14:imgProps>
                </a:ext>
                <a:ext uri="{28A0092B-C50C-407E-A947-70E740481C1C}">
                  <a14:useLocalDpi xmlns:a14="http://schemas.microsoft.com/office/drawing/2010/main" val="0"/>
                </a:ext>
              </a:extLst>
            </a:blip>
            <a:srcRect/>
            <a:stretch>
              <a:fillRect/>
            </a:stretch>
          </p:blipFill>
          <p:spPr bwMode="auto">
            <a:xfrm>
              <a:off x="4053601" y="3186896"/>
              <a:ext cx="426141" cy="479575"/>
            </a:xfrm>
            <a:prstGeom prst="rect">
              <a:avLst/>
            </a:prstGeom>
            <a:solidFill>
              <a:srgbClr val="92D050"/>
            </a:solidFill>
          </p:spPr>
        </p:pic>
      </p:grpSp>
      <p:sp>
        <p:nvSpPr>
          <p:cNvPr id="17" name="TextBox 16">
            <a:extLst>
              <a:ext uri="{FF2B5EF4-FFF2-40B4-BE49-F238E27FC236}">
                <a16:creationId xmlns:a16="http://schemas.microsoft.com/office/drawing/2014/main" id="{C13CE9D4-5970-3642-A12D-95FFE3660B82}"/>
              </a:ext>
            </a:extLst>
          </p:cNvPr>
          <p:cNvSpPr txBox="1"/>
          <p:nvPr/>
        </p:nvSpPr>
        <p:spPr>
          <a:xfrm>
            <a:off x="5414740" y="3691797"/>
            <a:ext cx="4197803" cy="307777"/>
          </a:xfrm>
          <a:prstGeom prst="rect">
            <a:avLst/>
          </a:prstGeom>
          <a:noFill/>
        </p:spPr>
        <p:txBody>
          <a:bodyPr wrap="square" rtlCol="0">
            <a:spAutoFit/>
          </a:bodyPr>
          <a:lstStyle/>
          <a:p>
            <a:r>
              <a:rPr lang="en-US" sz="1400" b="1">
                <a:latin typeface="Calibri" panose="020F0502020204030204" pitchFamily="34" charset="0"/>
                <a:cs typeface="Calibri" panose="020F0502020204030204" pitchFamily="34" charset="0"/>
              </a:rPr>
              <a:t>Our method – user based collaborative filtering</a:t>
            </a:r>
          </a:p>
        </p:txBody>
      </p:sp>
    </p:spTree>
    <p:extLst>
      <p:ext uri="{BB962C8B-B14F-4D97-AF65-F5344CB8AC3E}">
        <p14:creationId xmlns:p14="http://schemas.microsoft.com/office/powerpoint/2010/main" val="933928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137" name="Rectangle 13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29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429000"/>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1" name="Straight Connector 14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3948079"/>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3" name="Rectangle 142">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5144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p15"/>
          <p:cNvSpPr txBox="1">
            <a:spLocks noGrp="1"/>
          </p:cNvSpPr>
          <p:nvPr>
            <p:ph type="title"/>
          </p:nvPr>
        </p:nvSpPr>
        <p:spPr>
          <a:xfrm>
            <a:off x="477603" y="480060"/>
            <a:ext cx="2533575" cy="2276142"/>
          </a:xfrm>
          <a:prstGeom prst="rect">
            <a:avLst/>
          </a:prstGeom>
        </p:spPr>
        <p:txBody>
          <a:bodyPr spcFirstLastPara="1" vert="horz" lIns="91440" tIns="45720" rIns="91440" bIns="45720" rtlCol="0" anchor="b" anchorCtr="0">
            <a:normAutofit/>
          </a:bodyPr>
          <a:lstStyle/>
          <a:p>
            <a:pPr marL="0" lvl="0" indent="0" algn="r" defTabSz="914400">
              <a:spcBef>
                <a:spcPct val="0"/>
              </a:spcBef>
              <a:spcAft>
                <a:spcPts val="0"/>
              </a:spcAft>
            </a:pPr>
            <a:r>
              <a:rPr lang="en-US" sz="3300" kern="1200" cap="all" spc="200" baseline="0">
                <a:solidFill>
                  <a:schemeClr val="tx1">
                    <a:lumMod val="95000"/>
                    <a:lumOff val="5000"/>
                  </a:schemeClr>
                </a:solidFill>
                <a:latin typeface="+mj-lt"/>
                <a:ea typeface="+mj-ea"/>
                <a:cs typeface="+mj-cs"/>
              </a:rPr>
              <a:t>PEARSON’S CORRELATION</a:t>
            </a:r>
          </a:p>
        </p:txBody>
      </p:sp>
      <p:cxnSp>
        <p:nvCxnSpPr>
          <p:cNvPr id="145" name="Straight Connector 144">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523" y="2823985"/>
            <a:ext cx="24003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28" name="Picture 4" descr="Pearson&amp;#39;s Correlation Coefficient - A Beginners Guide">
            <a:extLst>
              <a:ext uri="{FF2B5EF4-FFF2-40B4-BE49-F238E27FC236}">
                <a16:creationId xmlns:a16="http://schemas.microsoft.com/office/drawing/2014/main" id="{540935C4-F69D-48C9-AEAD-86C7477052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31828" y="620428"/>
            <a:ext cx="5172702" cy="26639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909D7B-AB8D-4AA7-8C19-8BBABBBC2EF5}"/>
              </a:ext>
            </a:extLst>
          </p:cNvPr>
          <p:cNvSpPr txBox="1"/>
          <p:nvPr/>
        </p:nvSpPr>
        <p:spPr>
          <a:xfrm>
            <a:off x="3515406" y="3320021"/>
            <a:ext cx="4960340" cy="1169551"/>
          </a:xfrm>
          <a:prstGeom prst="rect">
            <a:avLst/>
          </a:prstGeom>
          <a:noFill/>
        </p:spPr>
        <p:txBody>
          <a:bodyPr wrap="square" rtlCol="0">
            <a:spAutoFit/>
          </a:bodyPr>
          <a:lstStyle/>
          <a:p>
            <a:r>
              <a:rPr lang="en-US" sz="1400" b="0" i="0">
                <a:solidFill>
                  <a:srgbClr val="000000"/>
                </a:solidFill>
                <a:effectLst/>
                <a:latin typeface="Calibri" panose="020F0502020204030204" pitchFamily="34" charset="0"/>
                <a:cs typeface="Calibri" panose="020F0502020204030204" pitchFamily="34" charset="0"/>
              </a:rPr>
              <a:t>The Pearson correlation coefficient is used to measure the strength of a linear association between two variables, where the value </a:t>
            </a:r>
            <a:r>
              <a:rPr lang="en-US" sz="1400" b="0" i="1">
                <a:solidFill>
                  <a:srgbClr val="000000"/>
                </a:solidFill>
                <a:effectLst/>
                <a:latin typeface="Calibri" panose="020F0502020204030204" pitchFamily="34" charset="0"/>
                <a:cs typeface="Calibri" panose="020F0502020204030204" pitchFamily="34" charset="0"/>
              </a:rPr>
              <a:t>r</a:t>
            </a:r>
            <a:r>
              <a:rPr lang="en-US" sz="1400" b="0" i="0">
                <a:solidFill>
                  <a:srgbClr val="000000"/>
                </a:solidFill>
                <a:effectLst/>
                <a:latin typeface="Calibri" panose="020F0502020204030204" pitchFamily="34" charset="0"/>
                <a:cs typeface="Calibri" panose="020F0502020204030204" pitchFamily="34" charset="0"/>
              </a:rPr>
              <a:t> = 1 means a perfect positive correlation and the value </a:t>
            </a:r>
            <a:r>
              <a:rPr lang="en-US" sz="1400" b="0" i="1">
                <a:solidFill>
                  <a:srgbClr val="000000"/>
                </a:solidFill>
                <a:effectLst/>
                <a:latin typeface="Calibri" panose="020F0502020204030204" pitchFamily="34" charset="0"/>
                <a:cs typeface="Calibri" panose="020F0502020204030204" pitchFamily="34" charset="0"/>
              </a:rPr>
              <a:t>r</a:t>
            </a:r>
            <a:r>
              <a:rPr lang="en-US" sz="1400" b="0" i="0">
                <a:solidFill>
                  <a:srgbClr val="000000"/>
                </a:solidFill>
                <a:effectLst/>
                <a:latin typeface="Calibri" panose="020F0502020204030204" pitchFamily="34" charset="0"/>
                <a:cs typeface="Calibri" panose="020F0502020204030204" pitchFamily="34" charset="0"/>
              </a:rPr>
              <a:t> = -1 means a perfect negative correlation. Here, it is used to find the correlation between two users.</a:t>
            </a:r>
            <a:endParaRPr 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8513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7185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FIND SIMILARITY : ESTABLISHING CORRELATION BETWEEN USERS</a:t>
            </a:r>
            <a:endParaRPr/>
          </a:p>
        </p:txBody>
      </p:sp>
      <p:pic>
        <p:nvPicPr>
          <p:cNvPr id="6" name="Picture 5">
            <a:extLst>
              <a:ext uri="{FF2B5EF4-FFF2-40B4-BE49-F238E27FC236}">
                <a16:creationId xmlns:a16="http://schemas.microsoft.com/office/drawing/2014/main" id="{6F11EE56-0248-4CF8-B44E-FC0644A211E9}"/>
              </a:ext>
            </a:extLst>
          </p:cNvPr>
          <p:cNvPicPr>
            <a:picLocks noChangeAspect="1"/>
          </p:cNvPicPr>
          <p:nvPr/>
        </p:nvPicPr>
        <p:blipFill>
          <a:blip r:embed="rId3"/>
          <a:stretch>
            <a:fillRect/>
          </a:stretch>
        </p:blipFill>
        <p:spPr>
          <a:xfrm>
            <a:off x="537028" y="1455130"/>
            <a:ext cx="7249886" cy="2576183"/>
          </a:xfrm>
          <a:prstGeom prst="rect">
            <a:avLst/>
          </a:prstGeom>
        </p:spPr>
      </p:pic>
      <p:sp>
        <p:nvSpPr>
          <p:cNvPr id="7" name="TextBox 6">
            <a:extLst>
              <a:ext uri="{FF2B5EF4-FFF2-40B4-BE49-F238E27FC236}">
                <a16:creationId xmlns:a16="http://schemas.microsoft.com/office/drawing/2014/main" id="{166AC5A3-3212-4BCD-807C-B29A267B4998}"/>
              </a:ext>
            </a:extLst>
          </p:cNvPr>
          <p:cNvSpPr txBox="1"/>
          <p:nvPr/>
        </p:nvSpPr>
        <p:spPr>
          <a:xfrm>
            <a:off x="537028" y="4232668"/>
            <a:ext cx="7090592" cy="307777"/>
          </a:xfrm>
          <a:prstGeom prst="rect">
            <a:avLst/>
          </a:prstGeom>
          <a:noFill/>
        </p:spPr>
        <p:txBody>
          <a:bodyPr wrap="square" rtlCol="0">
            <a:spAutoFit/>
          </a:bodyPr>
          <a:lstStyle/>
          <a:p>
            <a:r>
              <a:rPr lang="en-US" sz="1400" b="1">
                <a:latin typeface="Calibri" panose="020F0502020204030204" pitchFamily="34" charset="0"/>
                <a:cs typeface="Calibri" panose="020F0502020204030204" pitchFamily="34" charset="0"/>
              </a:rPr>
              <a:t>A function is defined to find the similarity between two users</a:t>
            </a:r>
          </a:p>
        </p:txBody>
      </p:sp>
    </p:spTree>
    <p:extLst>
      <p:ext uri="{BB962C8B-B14F-4D97-AF65-F5344CB8AC3E}">
        <p14:creationId xmlns:p14="http://schemas.microsoft.com/office/powerpoint/2010/main" val="280699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7185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FIND SIMILARITY: Correlation output</a:t>
            </a:r>
            <a:endParaRPr/>
          </a:p>
        </p:txBody>
      </p:sp>
      <p:pic>
        <p:nvPicPr>
          <p:cNvPr id="14" name="Picture 13">
            <a:extLst>
              <a:ext uri="{FF2B5EF4-FFF2-40B4-BE49-F238E27FC236}">
                <a16:creationId xmlns:a16="http://schemas.microsoft.com/office/drawing/2014/main" id="{117151C1-0A52-401B-B8FC-82EBEFDCBF54}"/>
              </a:ext>
            </a:extLst>
          </p:cNvPr>
          <p:cNvPicPr>
            <a:picLocks noChangeAspect="1"/>
          </p:cNvPicPr>
          <p:nvPr/>
        </p:nvPicPr>
        <p:blipFill>
          <a:blip r:embed="rId3"/>
          <a:stretch>
            <a:fillRect/>
          </a:stretch>
        </p:blipFill>
        <p:spPr>
          <a:xfrm>
            <a:off x="406626" y="1649639"/>
            <a:ext cx="6124575" cy="552450"/>
          </a:xfrm>
          <a:prstGeom prst="rect">
            <a:avLst/>
          </a:prstGeom>
        </p:spPr>
      </p:pic>
      <p:pic>
        <p:nvPicPr>
          <p:cNvPr id="16" name="Picture 15">
            <a:extLst>
              <a:ext uri="{FF2B5EF4-FFF2-40B4-BE49-F238E27FC236}">
                <a16:creationId xmlns:a16="http://schemas.microsoft.com/office/drawing/2014/main" id="{BA283AC4-5D10-404D-9A2F-CD60B9004F22}"/>
              </a:ext>
            </a:extLst>
          </p:cNvPr>
          <p:cNvPicPr>
            <a:picLocks noChangeAspect="1"/>
          </p:cNvPicPr>
          <p:nvPr/>
        </p:nvPicPr>
        <p:blipFill>
          <a:blip r:embed="rId4"/>
          <a:stretch>
            <a:fillRect/>
          </a:stretch>
        </p:blipFill>
        <p:spPr>
          <a:xfrm>
            <a:off x="406626" y="2202089"/>
            <a:ext cx="5029200" cy="495300"/>
          </a:xfrm>
          <a:prstGeom prst="rect">
            <a:avLst/>
          </a:prstGeom>
        </p:spPr>
      </p:pic>
      <p:sp>
        <p:nvSpPr>
          <p:cNvPr id="17" name="TextBox 16">
            <a:extLst>
              <a:ext uri="{FF2B5EF4-FFF2-40B4-BE49-F238E27FC236}">
                <a16:creationId xmlns:a16="http://schemas.microsoft.com/office/drawing/2014/main" id="{85D7B8BE-9526-4D6B-8054-4A12459E31AC}"/>
              </a:ext>
            </a:extLst>
          </p:cNvPr>
          <p:cNvSpPr txBox="1"/>
          <p:nvPr/>
        </p:nvSpPr>
        <p:spPr>
          <a:xfrm>
            <a:off x="502920" y="2849880"/>
            <a:ext cx="5913120" cy="307777"/>
          </a:xfrm>
          <a:prstGeom prst="rect">
            <a:avLst/>
          </a:prstGeom>
          <a:noFill/>
        </p:spPr>
        <p:txBody>
          <a:bodyPr wrap="square" rtlCol="0">
            <a:spAutoFit/>
          </a:bodyPr>
          <a:lstStyle/>
          <a:p>
            <a:r>
              <a:rPr lang="en-US" sz="1400" b="1">
                <a:latin typeface="Calibri" panose="020F0502020204030204" pitchFamily="34" charset="0"/>
                <a:cs typeface="Calibri" panose="020F0502020204030204" pitchFamily="34" charset="0"/>
              </a:rPr>
              <a:t>Testing the correlation between 2 users</a:t>
            </a:r>
          </a:p>
        </p:txBody>
      </p:sp>
    </p:spTree>
    <p:extLst>
      <p:ext uri="{BB962C8B-B14F-4D97-AF65-F5344CB8AC3E}">
        <p14:creationId xmlns:p14="http://schemas.microsoft.com/office/powerpoint/2010/main" val="2268713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7185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DEFINE NEIGHBOURS: SORTING USERS BY SIMILARITY</a:t>
            </a:r>
            <a:endParaRPr/>
          </a:p>
        </p:txBody>
      </p:sp>
      <p:pic>
        <p:nvPicPr>
          <p:cNvPr id="13" name="Picture 12">
            <a:extLst>
              <a:ext uri="{FF2B5EF4-FFF2-40B4-BE49-F238E27FC236}">
                <a16:creationId xmlns:a16="http://schemas.microsoft.com/office/drawing/2014/main" id="{348907D1-A662-4C85-AC37-6196DCD8EBB7}"/>
              </a:ext>
            </a:extLst>
          </p:cNvPr>
          <p:cNvPicPr>
            <a:picLocks noChangeAspect="1"/>
          </p:cNvPicPr>
          <p:nvPr/>
        </p:nvPicPr>
        <p:blipFill>
          <a:blip r:embed="rId3"/>
          <a:stretch>
            <a:fillRect/>
          </a:stretch>
        </p:blipFill>
        <p:spPr>
          <a:xfrm>
            <a:off x="660037" y="2829967"/>
            <a:ext cx="3294743" cy="1713879"/>
          </a:xfrm>
          <a:prstGeom prst="rect">
            <a:avLst/>
          </a:prstGeom>
        </p:spPr>
      </p:pic>
      <p:sp>
        <p:nvSpPr>
          <p:cNvPr id="14" name="TextBox 13">
            <a:extLst>
              <a:ext uri="{FF2B5EF4-FFF2-40B4-BE49-F238E27FC236}">
                <a16:creationId xmlns:a16="http://schemas.microsoft.com/office/drawing/2014/main" id="{85385325-815C-4F65-A8BF-B97ADFFA3E89}"/>
              </a:ext>
            </a:extLst>
          </p:cNvPr>
          <p:cNvSpPr txBox="1"/>
          <p:nvPr/>
        </p:nvSpPr>
        <p:spPr>
          <a:xfrm>
            <a:off x="441960" y="4543846"/>
            <a:ext cx="6781800" cy="307777"/>
          </a:xfrm>
          <a:prstGeom prst="rect">
            <a:avLst/>
          </a:prstGeom>
          <a:noFill/>
        </p:spPr>
        <p:txBody>
          <a:bodyPr wrap="square" rtlCol="0">
            <a:spAutoFit/>
          </a:bodyPr>
          <a:lstStyle/>
          <a:p>
            <a:r>
              <a:rPr lang="en-US" sz="1400" b="1">
                <a:latin typeface="Calibri" panose="020F0502020204030204" pitchFamily="34" charset="0"/>
                <a:cs typeface="Calibri" panose="020F0502020204030204" pitchFamily="34" charset="0"/>
              </a:rPr>
              <a:t>Users like the selected user are sorted in order of similarity to check common preferences </a:t>
            </a:r>
          </a:p>
        </p:txBody>
      </p:sp>
      <p:pic>
        <p:nvPicPr>
          <p:cNvPr id="3" name="Picture 2">
            <a:extLst>
              <a:ext uri="{FF2B5EF4-FFF2-40B4-BE49-F238E27FC236}">
                <a16:creationId xmlns:a16="http://schemas.microsoft.com/office/drawing/2014/main" id="{200D58E0-CE6F-4EEF-BB9B-EBC82E218DD4}"/>
              </a:ext>
            </a:extLst>
          </p:cNvPr>
          <p:cNvPicPr>
            <a:picLocks noChangeAspect="1"/>
          </p:cNvPicPr>
          <p:nvPr/>
        </p:nvPicPr>
        <p:blipFill>
          <a:blip r:embed="rId4"/>
          <a:stretch>
            <a:fillRect/>
          </a:stretch>
        </p:blipFill>
        <p:spPr>
          <a:xfrm>
            <a:off x="578031" y="1185048"/>
            <a:ext cx="6509657" cy="1575960"/>
          </a:xfrm>
          <a:prstGeom prst="rect">
            <a:avLst/>
          </a:prstGeom>
        </p:spPr>
      </p:pic>
    </p:spTree>
    <p:extLst>
      <p:ext uri="{BB962C8B-B14F-4D97-AF65-F5344CB8AC3E}">
        <p14:creationId xmlns:p14="http://schemas.microsoft.com/office/powerpoint/2010/main" val="315891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7185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GENERATE RECOMMENDATIONS</a:t>
            </a:r>
            <a:endParaRPr/>
          </a:p>
        </p:txBody>
      </p:sp>
      <p:pic>
        <p:nvPicPr>
          <p:cNvPr id="7" name="Picture 6">
            <a:extLst>
              <a:ext uri="{FF2B5EF4-FFF2-40B4-BE49-F238E27FC236}">
                <a16:creationId xmlns:a16="http://schemas.microsoft.com/office/drawing/2014/main" id="{BFF8A9C4-A10F-4783-AB1A-CFE20D933D42}"/>
              </a:ext>
            </a:extLst>
          </p:cNvPr>
          <p:cNvPicPr>
            <a:picLocks noChangeAspect="1"/>
          </p:cNvPicPr>
          <p:nvPr/>
        </p:nvPicPr>
        <p:blipFill>
          <a:blip r:embed="rId3"/>
          <a:stretch>
            <a:fillRect/>
          </a:stretch>
        </p:blipFill>
        <p:spPr>
          <a:xfrm>
            <a:off x="725850" y="1253775"/>
            <a:ext cx="5319350" cy="1963307"/>
          </a:xfrm>
          <a:prstGeom prst="rect">
            <a:avLst/>
          </a:prstGeom>
        </p:spPr>
      </p:pic>
      <p:pic>
        <p:nvPicPr>
          <p:cNvPr id="9" name="Picture 8">
            <a:extLst>
              <a:ext uri="{FF2B5EF4-FFF2-40B4-BE49-F238E27FC236}">
                <a16:creationId xmlns:a16="http://schemas.microsoft.com/office/drawing/2014/main" id="{5F0B3598-28A6-41C6-B876-4334543D3E7F}"/>
              </a:ext>
            </a:extLst>
          </p:cNvPr>
          <p:cNvPicPr>
            <a:picLocks noChangeAspect="1"/>
          </p:cNvPicPr>
          <p:nvPr/>
        </p:nvPicPr>
        <p:blipFill>
          <a:blip r:embed="rId4"/>
          <a:stretch>
            <a:fillRect/>
          </a:stretch>
        </p:blipFill>
        <p:spPr>
          <a:xfrm>
            <a:off x="1357085" y="3181135"/>
            <a:ext cx="4688115" cy="1776224"/>
          </a:xfrm>
          <a:prstGeom prst="rect">
            <a:avLst/>
          </a:prstGeom>
        </p:spPr>
      </p:pic>
      <p:sp>
        <p:nvSpPr>
          <p:cNvPr id="5" name="TextBox 4">
            <a:extLst>
              <a:ext uri="{FF2B5EF4-FFF2-40B4-BE49-F238E27FC236}">
                <a16:creationId xmlns:a16="http://schemas.microsoft.com/office/drawing/2014/main" id="{55860961-5E14-437B-A752-D36B1B87DE6F}"/>
              </a:ext>
            </a:extLst>
          </p:cNvPr>
          <p:cNvSpPr txBox="1"/>
          <p:nvPr/>
        </p:nvSpPr>
        <p:spPr>
          <a:xfrm>
            <a:off x="6045200" y="1662248"/>
            <a:ext cx="2651125" cy="738664"/>
          </a:xfrm>
          <a:prstGeom prst="rect">
            <a:avLst/>
          </a:prstGeom>
          <a:noFill/>
        </p:spPr>
        <p:txBody>
          <a:bodyPr wrap="square" rtlCol="0">
            <a:spAutoFit/>
          </a:bodyPr>
          <a:lstStyle/>
          <a:p>
            <a:r>
              <a:rPr lang="en-US" sz="1400" b="1">
                <a:latin typeface="Calibri" panose="020F0502020204030204" pitchFamily="34" charset="0"/>
                <a:cs typeface="Calibri" panose="020F0502020204030204" pitchFamily="34" charset="0"/>
              </a:rPr>
              <a:t>A function is defined to generate restaurant recommendations based on the user </a:t>
            </a:r>
          </a:p>
        </p:txBody>
      </p:sp>
    </p:spTree>
    <p:extLst>
      <p:ext uri="{BB962C8B-B14F-4D97-AF65-F5344CB8AC3E}">
        <p14:creationId xmlns:p14="http://schemas.microsoft.com/office/powerpoint/2010/main" val="30286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7185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FINAL RECOMMENDATION</a:t>
            </a:r>
            <a:endParaRPr/>
          </a:p>
        </p:txBody>
      </p:sp>
      <p:pic>
        <p:nvPicPr>
          <p:cNvPr id="3" name="Picture 2">
            <a:extLst>
              <a:ext uri="{FF2B5EF4-FFF2-40B4-BE49-F238E27FC236}">
                <a16:creationId xmlns:a16="http://schemas.microsoft.com/office/drawing/2014/main" id="{09969E18-D5E3-4317-9AE5-5D2B6E5AB773}"/>
              </a:ext>
            </a:extLst>
          </p:cNvPr>
          <p:cNvPicPr>
            <a:picLocks noChangeAspect="1"/>
          </p:cNvPicPr>
          <p:nvPr/>
        </p:nvPicPr>
        <p:blipFill>
          <a:blip r:embed="rId3"/>
          <a:stretch>
            <a:fillRect/>
          </a:stretch>
        </p:blipFill>
        <p:spPr>
          <a:xfrm>
            <a:off x="297543" y="1502454"/>
            <a:ext cx="6404290" cy="548193"/>
          </a:xfrm>
          <a:prstGeom prst="rect">
            <a:avLst/>
          </a:prstGeom>
        </p:spPr>
      </p:pic>
      <p:pic>
        <p:nvPicPr>
          <p:cNvPr id="5" name="Picture 4">
            <a:extLst>
              <a:ext uri="{FF2B5EF4-FFF2-40B4-BE49-F238E27FC236}">
                <a16:creationId xmlns:a16="http://schemas.microsoft.com/office/drawing/2014/main" id="{291875E6-C7A2-4B7E-B91A-496CD32E2649}"/>
              </a:ext>
            </a:extLst>
          </p:cNvPr>
          <p:cNvPicPr>
            <a:picLocks noChangeAspect="1"/>
          </p:cNvPicPr>
          <p:nvPr/>
        </p:nvPicPr>
        <p:blipFill>
          <a:blip r:embed="rId4"/>
          <a:stretch>
            <a:fillRect/>
          </a:stretch>
        </p:blipFill>
        <p:spPr>
          <a:xfrm>
            <a:off x="257175" y="2102529"/>
            <a:ext cx="6441168" cy="469880"/>
          </a:xfrm>
          <a:prstGeom prst="rect">
            <a:avLst/>
          </a:prstGeom>
        </p:spPr>
      </p:pic>
      <p:pic>
        <p:nvPicPr>
          <p:cNvPr id="8" name="Picture 7">
            <a:extLst>
              <a:ext uri="{FF2B5EF4-FFF2-40B4-BE49-F238E27FC236}">
                <a16:creationId xmlns:a16="http://schemas.microsoft.com/office/drawing/2014/main" id="{0E91416F-3771-48B8-9207-455E5321E528}"/>
              </a:ext>
            </a:extLst>
          </p:cNvPr>
          <p:cNvPicPr>
            <a:picLocks noChangeAspect="1"/>
          </p:cNvPicPr>
          <p:nvPr/>
        </p:nvPicPr>
        <p:blipFill>
          <a:blip r:embed="rId5"/>
          <a:stretch>
            <a:fillRect/>
          </a:stretch>
        </p:blipFill>
        <p:spPr>
          <a:xfrm>
            <a:off x="820991" y="2792687"/>
            <a:ext cx="5729828" cy="1639640"/>
          </a:xfrm>
          <a:prstGeom prst="rect">
            <a:avLst/>
          </a:prstGeom>
        </p:spPr>
      </p:pic>
      <p:sp>
        <p:nvSpPr>
          <p:cNvPr id="6" name="TextBox 5">
            <a:extLst>
              <a:ext uri="{FF2B5EF4-FFF2-40B4-BE49-F238E27FC236}">
                <a16:creationId xmlns:a16="http://schemas.microsoft.com/office/drawing/2014/main" id="{167D6757-9EF2-458E-9565-7CB953D6A44F}"/>
              </a:ext>
            </a:extLst>
          </p:cNvPr>
          <p:cNvSpPr txBox="1"/>
          <p:nvPr/>
        </p:nvSpPr>
        <p:spPr>
          <a:xfrm>
            <a:off x="445769" y="4498716"/>
            <a:ext cx="7298056" cy="307777"/>
          </a:xfrm>
          <a:prstGeom prst="rect">
            <a:avLst/>
          </a:prstGeom>
          <a:noFill/>
        </p:spPr>
        <p:txBody>
          <a:bodyPr wrap="square" rtlCol="0">
            <a:spAutoFit/>
          </a:bodyPr>
          <a:lstStyle/>
          <a:p>
            <a:r>
              <a:rPr lang="en-US" sz="1400" b="1">
                <a:latin typeface="Calibri" panose="020F0502020204030204" pitchFamily="34" charset="0"/>
                <a:cs typeface="Calibri" panose="020F0502020204030204" pitchFamily="34" charset="0"/>
              </a:rPr>
              <a:t>The final restaurant recommendations for user is generated as per the function defined</a:t>
            </a:r>
          </a:p>
        </p:txBody>
      </p:sp>
    </p:spTree>
    <p:extLst>
      <p:ext uri="{BB962C8B-B14F-4D97-AF65-F5344CB8AC3E}">
        <p14:creationId xmlns:p14="http://schemas.microsoft.com/office/powerpoint/2010/main" val="3455259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704288"/>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PERTINENT Questions</a:t>
            </a:r>
            <a:endParaRPr/>
          </a:p>
        </p:txBody>
      </p:sp>
      <p:sp>
        <p:nvSpPr>
          <p:cNvPr id="123" name="Google Shape;123;p19"/>
          <p:cNvSpPr txBox="1">
            <a:spLocks noGrp="1"/>
          </p:cNvSpPr>
          <p:nvPr>
            <p:ph type="body" idx="1"/>
          </p:nvPr>
        </p:nvSpPr>
        <p:spPr>
          <a:xfrm>
            <a:off x="681652" y="1626939"/>
            <a:ext cx="7688700" cy="2430711"/>
          </a:xfrm>
          <a:prstGeom prst="rect">
            <a:avLst/>
          </a:prstGeom>
        </p:spPr>
        <p:txBody>
          <a:bodyPr spcFirstLastPara="1" wrap="square" lIns="91425" tIns="91425" rIns="91425" bIns="91425" anchor="t" anchorCtr="0">
            <a:normAutofit fontScale="77500" lnSpcReduction="20000"/>
          </a:bodyPr>
          <a:lstStyle/>
          <a:p>
            <a:pPr>
              <a:lnSpc>
                <a:spcPct val="120000"/>
              </a:lnSpc>
              <a:buAutoNum type="arabicPeriod"/>
            </a:pPr>
            <a:r>
              <a:rPr lang="en-GB" sz="1600">
                <a:latin typeface="Calibri" panose="020F0502020204030204" pitchFamily="34" charset="0"/>
                <a:cs typeface="Calibri" panose="020F0502020204030204" pitchFamily="34" charset="0"/>
              </a:rPr>
              <a:t>How frequently are the restaurants rated?</a:t>
            </a:r>
          </a:p>
          <a:p>
            <a:pPr>
              <a:lnSpc>
                <a:spcPct val="120000"/>
              </a:lnSpc>
              <a:buAutoNum type="arabicPeriod"/>
            </a:pPr>
            <a:endParaRPr lang="en-GB" sz="1600">
              <a:latin typeface="Calibri" panose="020F0502020204030204" pitchFamily="34" charset="0"/>
              <a:cs typeface="Calibri" panose="020F0502020204030204" pitchFamily="34" charset="0"/>
            </a:endParaRPr>
          </a:p>
          <a:p>
            <a:pPr>
              <a:lnSpc>
                <a:spcPct val="120000"/>
              </a:lnSpc>
              <a:buAutoNum type="arabicPeriod"/>
            </a:pPr>
            <a:r>
              <a:rPr lang="en-GB" sz="1600">
                <a:latin typeface="Calibri" panose="020F0502020204030204" pitchFamily="34" charset="0"/>
                <a:cs typeface="Calibri" panose="020F0502020204030204" pitchFamily="34" charset="0"/>
              </a:rPr>
              <a:t>Which restaurants are highly liked, overall as well as for food?</a:t>
            </a:r>
            <a:r>
              <a:rPr lang="en-US" sz="1600">
                <a:latin typeface="Calibri" panose="020F0502020204030204" pitchFamily="34" charset="0"/>
                <a:cs typeface="Calibri" panose="020F0502020204030204" pitchFamily="34" charset="0"/>
              </a:rPr>
              <a:t> </a:t>
            </a:r>
          </a:p>
          <a:p>
            <a:pPr marL="457200" lvl="0" indent="-311150" algn="l" rtl="0">
              <a:lnSpc>
                <a:spcPct val="120000"/>
              </a:lnSpc>
              <a:spcBef>
                <a:spcPts val="0"/>
              </a:spcBef>
              <a:spcAft>
                <a:spcPts val="0"/>
              </a:spcAft>
              <a:buSzPts val="1300"/>
              <a:buAutoNum type="arabicPeriod"/>
            </a:pPr>
            <a:endParaRPr lang="en-GB" sz="1600">
              <a:latin typeface="Calibri" panose="020F0502020204030204" pitchFamily="34" charset="0"/>
              <a:cs typeface="Calibri" panose="020F0502020204030204" pitchFamily="34" charset="0"/>
            </a:endParaRPr>
          </a:p>
          <a:p>
            <a:pPr marL="457200" lvl="0" indent="-311150" algn="l" rtl="0">
              <a:lnSpc>
                <a:spcPct val="120000"/>
              </a:lnSpc>
              <a:spcBef>
                <a:spcPts val="0"/>
              </a:spcBef>
              <a:spcAft>
                <a:spcPts val="0"/>
              </a:spcAft>
              <a:buSzPts val="1300"/>
              <a:buAutoNum type="arabicPeriod"/>
            </a:pPr>
            <a:r>
              <a:rPr lang="en-US" sz="1600">
                <a:latin typeface="Calibri" panose="020F0502020204030204" pitchFamily="34" charset="0"/>
                <a:cs typeface="Calibri" panose="020F0502020204030204" pitchFamily="34" charset="0"/>
              </a:rPr>
              <a:t>What matters more to customers, when rating a restaurant?</a:t>
            </a:r>
          </a:p>
          <a:p>
            <a:pPr marL="457200" lvl="0" indent="-311150" algn="l" rtl="0">
              <a:lnSpc>
                <a:spcPct val="120000"/>
              </a:lnSpc>
              <a:spcBef>
                <a:spcPts val="0"/>
              </a:spcBef>
              <a:spcAft>
                <a:spcPts val="0"/>
              </a:spcAft>
              <a:buSzPts val="1300"/>
              <a:buAutoNum type="arabicPeriod"/>
            </a:pPr>
            <a:endParaRPr lang="en-US" sz="1600">
              <a:latin typeface="Calibri" panose="020F0502020204030204" pitchFamily="34" charset="0"/>
              <a:cs typeface="Calibri" panose="020F0502020204030204" pitchFamily="34" charset="0"/>
            </a:endParaRPr>
          </a:p>
          <a:p>
            <a:pPr>
              <a:lnSpc>
                <a:spcPct val="120000"/>
              </a:lnSpc>
              <a:buFont typeface="Tw Cen MT" panose="020B0602020104020603" pitchFamily="34" charset="0"/>
              <a:buAutoNum type="arabicPeriod"/>
            </a:pPr>
            <a:r>
              <a:rPr lang="en-GB" sz="1600">
                <a:latin typeface="Calibri" panose="020F0502020204030204" pitchFamily="34" charset="0"/>
                <a:cs typeface="Calibri" panose="020F0502020204030204" pitchFamily="34" charset="0"/>
              </a:rPr>
              <a:t>What kind of cuisines are most popular?</a:t>
            </a:r>
          </a:p>
          <a:p>
            <a:pPr>
              <a:lnSpc>
                <a:spcPct val="120000"/>
              </a:lnSpc>
              <a:buFont typeface="Tw Cen MT" panose="020B0602020104020603" pitchFamily="34" charset="0"/>
              <a:buAutoNum type="arabicPeriod"/>
            </a:pPr>
            <a:endParaRPr lang="en-US" sz="1600">
              <a:latin typeface="Calibri" panose="020F0502020204030204" pitchFamily="34" charset="0"/>
              <a:cs typeface="Calibri" panose="020F0502020204030204" pitchFamily="34" charset="0"/>
            </a:endParaRPr>
          </a:p>
          <a:p>
            <a:pPr>
              <a:lnSpc>
                <a:spcPct val="120000"/>
              </a:lnSpc>
              <a:buFont typeface="Tw Cen MT" panose="020B0602020104020603" pitchFamily="34" charset="0"/>
              <a:buAutoNum type="arabicPeriod"/>
            </a:pPr>
            <a:r>
              <a:rPr lang="en-US" sz="1600">
                <a:latin typeface="Calibri" panose="020F0502020204030204" pitchFamily="34" charset="0"/>
                <a:cs typeface="Calibri" panose="020F0502020204030204" pitchFamily="34" charset="0"/>
              </a:rPr>
              <a:t>What are the most visited restaurants?</a:t>
            </a:r>
          </a:p>
          <a:p>
            <a:pPr>
              <a:lnSpc>
                <a:spcPct val="120000"/>
              </a:lnSpc>
              <a:buAutoNum type="arabicPeriod"/>
            </a:pPr>
            <a:endParaRPr lang="en-US" sz="1600">
              <a:latin typeface="Calibri" panose="020F0502020204030204" pitchFamily="34" charset="0"/>
              <a:cs typeface="Calibri" panose="020F0502020204030204" pitchFamily="34" charset="0"/>
            </a:endParaRPr>
          </a:p>
          <a:p>
            <a:pPr>
              <a:lnSpc>
                <a:spcPct val="120000"/>
              </a:lnSpc>
              <a:buAutoNum type="arabicPeriod"/>
            </a:pPr>
            <a:r>
              <a:rPr lang="en-US" sz="1600">
                <a:latin typeface="Calibri" panose="020F0502020204030204" pitchFamily="34" charset="0"/>
                <a:cs typeface="Calibri" panose="020F0502020204030204" pitchFamily="34" charset="0"/>
              </a:rPr>
              <a:t>What are the restaurants that are least rated overall. Are their ratings low on food , service or both?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665594" y="733431"/>
            <a:ext cx="7688700" cy="535200"/>
          </a:xfrm>
          <a:prstGeom prst="rect">
            <a:avLst/>
          </a:prstGeom>
        </p:spPr>
        <p:txBody>
          <a:bodyPr spcFirstLastPara="1" wrap="square" lIns="91425" tIns="91425" rIns="91425" bIns="91425" anchor="t" anchorCtr="0">
            <a:normAutofit/>
          </a:bodyPr>
          <a:lstStyle/>
          <a:p>
            <a:r>
              <a:rPr lang="en-GB" sz="2000" dirty="0"/>
              <a:t>HOW FREQUENTLY ARE RESTAURANTS RATED?</a:t>
            </a:r>
            <a:endParaRPr lang="en-US" dirty="0"/>
          </a:p>
        </p:txBody>
      </p:sp>
      <p:sp>
        <p:nvSpPr>
          <p:cNvPr id="147" name="Google Shape;147;p22"/>
          <p:cNvSpPr txBox="1">
            <a:spLocks noGrp="1"/>
          </p:cNvSpPr>
          <p:nvPr>
            <p:ph type="body" idx="1"/>
          </p:nvPr>
        </p:nvSpPr>
        <p:spPr>
          <a:xfrm>
            <a:off x="664750" y="1268631"/>
            <a:ext cx="5800800" cy="325500"/>
          </a:xfrm>
          <a:prstGeom prst="rect">
            <a:avLst/>
          </a:prstGeom>
        </p:spPr>
        <p:txBody>
          <a:bodyPr spcFirstLastPara="1" wrap="square" lIns="91425" tIns="91425" rIns="91425" bIns="91425" anchor="t" anchorCtr="0">
            <a:noAutofit/>
          </a:bodyPr>
          <a:lstStyle/>
          <a:p>
            <a:pPr marL="0" indent="0">
              <a:spcAft>
                <a:spcPts val="1200"/>
              </a:spcAft>
              <a:buSzPts val="770"/>
              <a:buNone/>
            </a:pPr>
            <a:r>
              <a:rPr lang="en-US" sz="1400" b="1" dirty="0">
                <a:latin typeface="Calibri"/>
                <a:cs typeface="Calibri"/>
              </a:rPr>
              <a:t>Any restaurant has been rated at least by 3 customers and at most by 36 customers</a:t>
            </a:r>
          </a:p>
        </p:txBody>
      </p:sp>
      <p:pic>
        <p:nvPicPr>
          <p:cNvPr id="3" name="Picture 3" descr="Chart, bar chart&#10;&#10;Description automatically generated">
            <a:extLst>
              <a:ext uri="{FF2B5EF4-FFF2-40B4-BE49-F238E27FC236}">
                <a16:creationId xmlns:a16="http://schemas.microsoft.com/office/drawing/2014/main" id="{1C9831DB-55DC-498B-B1C9-C3A7000F89BC}"/>
              </a:ext>
            </a:extLst>
          </p:cNvPr>
          <p:cNvPicPr>
            <a:picLocks noChangeAspect="1"/>
          </p:cNvPicPr>
          <p:nvPr/>
        </p:nvPicPr>
        <p:blipFill>
          <a:blip r:embed="rId3"/>
          <a:stretch>
            <a:fillRect/>
          </a:stretch>
        </p:blipFill>
        <p:spPr>
          <a:xfrm>
            <a:off x="5564553" y="1730619"/>
            <a:ext cx="3505200" cy="2351453"/>
          </a:xfrm>
          <a:prstGeom prst="rect">
            <a:avLst/>
          </a:prstGeom>
        </p:spPr>
      </p:pic>
      <p:sp>
        <p:nvSpPr>
          <p:cNvPr id="2" name="Google Shape;147;p22">
            <a:extLst>
              <a:ext uri="{FF2B5EF4-FFF2-40B4-BE49-F238E27FC236}">
                <a16:creationId xmlns:a16="http://schemas.microsoft.com/office/drawing/2014/main" id="{EB6329A5-668E-488C-8986-BC15D44BD1D9}"/>
              </a:ext>
            </a:extLst>
          </p:cNvPr>
          <p:cNvSpPr txBox="1">
            <a:spLocks/>
          </p:cNvSpPr>
          <p:nvPr/>
        </p:nvSpPr>
        <p:spPr>
          <a:xfrm>
            <a:off x="6468650" y="4029415"/>
            <a:ext cx="2156877" cy="325500"/>
          </a:xfrm>
          <a:prstGeom prst="rect">
            <a:avLst/>
          </a:prstGeom>
        </p:spPr>
        <p:txBody>
          <a:bodyPr spcFirstLastPara="1" vert="horz" wrap="square" lIns="91425" tIns="91425" rIns="91425" bIns="91425" rtlCol="0" anchor="t" anchorCtr="0">
            <a:noAutofit/>
          </a:bodyPr>
          <a:lstStyle>
            <a:lvl1pPr marL="457200" lvl="0" indent="-311150" algn="l" defTabSz="685800" rtl="0" eaLnBrk="1" latinLnBrk="0" hangingPunct="1">
              <a:lnSpc>
                <a:spcPct val="90000"/>
              </a:lnSpc>
              <a:spcBef>
                <a:spcPts val="0"/>
              </a:spcBef>
              <a:spcAft>
                <a:spcPts val="0"/>
              </a:spcAft>
              <a:buClr>
                <a:schemeClr val="accent1"/>
              </a:buClr>
              <a:buSzPts val="1300"/>
              <a:buFont typeface="Tw Cen MT" panose="020B0602020104020603" pitchFamily="34" charset="0"/>
              <a:buChar char="●"/>
              <a:defRPr sz="1650" kern="1200">
                <a:solidFill>
                  <a:schemeClr val="tx1"/>
                </a:solidFill>
                <a:latin typeface="+mn-lt"/>
                <a:ea typeface="+mn-ea"/>
                <a:cs typeface="+mn-cs"/>
              </a:defRPr>
            </a:lvl1pPr>
            <a:lvl2pPr marL="914400" lvl="1" indent="-298450" algn="l" defTabSz="685800" rtl="0" eaLnBrk="1" latinLnBrk="0" hangingPunct="1">
              <a:lnSpc>
                <a:spcPct val="90000"/>
              </a:lnSpc>
              <a:spcBef>
                <a:spcPts val="0"/>
              </a:spcBef>
              <a:spcAft>
                <a:spcPts val="0"/>
              </a:spcAft>
              <a:buClr>
                <a:schemeClr val="accent1"/>
              </a:buClr>
              <a:buSzPts val="1100"/>
              <a:buFont typeface="Wingdings 3" pitchFamily="18" charset="2"/>
              <a:buChar char="○"/>
              <a:defRPr sz="1350" kern="1200">
                <a:solidFill>
                  <a:schemeClr val="tx1"/>
                </a:solidFill>
                <a:latin typeface="+mn-lt"/>
                <a:ea typeface="+mn-ea"/>
                <a:cs typeface="+mn-cs"/>
              </a:defRPr>
            </a:lvl2pPr>
            <a:lvl3pPr marL="1371600" lvl="2" indent="-298450" algn="l" defTabSz="685800" rtl="0" eaLnBrk="1" latinLnBrk="0" hangingPunct="1">
              <a:lnSpc>
                <a:spcPct val="90000"/>
              </a:lnSpc>
              <a:spcBef>
                <a:spcPts val="0"/>
              </a:spcBef>
              <a:spcAft>
                <a:spcPts val="0"/>
              </a:spcAft>
              <a:buClr>
                <a:schemeClr val="accent1"/>
              </a:buClr>
              <a:buSzPts val="1100"/>
              <a:buFont typeface="Wingdings 3" pitchFamily="18" charset="2"/>
              <a:buChar char="■"/>
              <a:defRPr sz="1050" kern="1200">
                <a:solidFill>
                  <a:schemeClr val="tx1"/>
                </a:solidFill>
                <a:latin typeface="+mn-lt"/>
                <a:ea typeface="+mn-ea"/>
                <a:cs typeface="+mn-cs"/>
              </a:defRPr>
            </a:lvl3pPr>
            <a:lvl4pPr marL="1828800" lvl="3" indent="-298450" algn="l" defTabSz="685800" rtl="0" eaLnBrk="1" latinLnBrk="0" hangingPunct="1">
              <a:lnSpc>
                <a:spcPct val="90000"/>
              </a:lnSpc>
              <a:spcBef>
                <a:spcPts val="0"/>
              </a:spcBef>
              <a:spcAft>
                <a:spcPts val="0"/>
              </a:spcAft>
              <a:buClr>
                <a:schemeClr val="accent1"/>
              </a:buClr>
              <a:buSzPts val="1100"/>
              <a:buFont typeface="Wingdings 3" pitchFamily="18" charset="2"/>
              <a:buChar char="●"/>
              <a:defRPr sz="1050" kern="1200">
                <a:solidFill>
                  <a:schemeClr val="tx1"/>
                </a:solidFill>
                <a:latin typeface="+mn-lt"/>
                <a:ea typeface="+mn-ea"/>
                <a:cs typeface="+mn-cs"/>
              </a:defRPr>
            </a:lvl4pPr>
            <a:lvl5pPr marL="2286000" lvl="4" indent="-298450" algn="l" defTabSz="685800" rtl="0" eaLnBrk="1" latinLnBrk="0" hangingPunct="1">
              <a:lnSpc>
                <a:spcPct val="90000"/>
              </a:lnSpc>
              <a:spcBef>
                <a:spcPts val="0"/>
              </a:spcBef>
              <a:spcAft>
                <a:spcPts val="0"/>
              </a:spcAft>
              <a:buClr>
                <a:schemeClr val="accent1"/>
              </a:buClr>
              <a:buSzPts val="1100"/>
              <a:buFont typeface="Wingdings 3" pitchFamily="18" charset="2"/>
              <a:buChar char="○"/>
              <a:defRPr sz="1050" kern="1200">
                <a:solidFill>
                  <a:schemeClr val="tx1"/>
                </a:solidFill>
                <a:latin typeface="+mn-lt"/>
                <a:ea typeface="+mn-ea"/>
                <a:cs typeface="+mn-cs"/>
              </a:defRPr>
            </a:lvl5pPr>
            <a:lvl6pPr marL="2743200" lvl="5" indent="-298450" algn="l" defTabSz="685800" rtl="0" eaLnBrk="1" latinLnBrk="0" hangingPunct="1">
              <a:lnSpc>
                <a:spcPct val="90000"/>
              </a:lnSpc>
              <a:spcBef>
                <a:spcPts val="0"/>
              </a:spcBef>
              <a:spcAft>
                <a:spcPts val="0"/>
              </a:spcAft>
              <a:buClr>
                <a:schemeClr val="accent1"/>
              </a:buClr>
              <a:buSzPts val="1100"/>
              <a:buFont typeface="Wingdings 3" pitchFamily="18" charset="2"/>
              <a:buChar char="■"/>
              <a:defRPr sz="1050" kern="1200">
                <a:solidFill>
                  <a:schemeClr val="tx1"/>
                </a:solidFill>
                <a:latin typeface="+mn-lt"/>
                <a:ea typeface="+mn-ea"/>
                <a:cs typeface="+mn-cs"/>
              </a:defRPr>
            </a:lvl6pPr>
            <a:lvl7pPr marL="3200400" lvl="6" indent="-298450" algn="l" defTabSz="685800" rtl="0" eaLnBrk="1" latinLnBrk="0" hangingPunct="1">
              <a:lnSpc>
                <a:spcPct val="90000"/>
              </a:lnSpc>
              <a:spcBef>
                <a:spcPts val="0"/>
              </a:spcBef>
              <a:spcAft>
                <a:spcPts val="0"/>
              </a:spcAft>
              <a:buClr>
                <a:schemeClr val="accent1"/>
              </a:buClr>
              <a:buSzPts val="1100"/>
              <a:buFont typeface="Wingdings 3" pitchFamily="18" charset="2"/>
              <a:buChar char="●"/>
              <a:defRPr sz="1050" kern="1200">
                <a:solidFill>
                  <a:schemeClr val="tx1"/>
                </a:solidFill>
                <a:latin typeface="+mn-lt"/>
                <a:ea typeface="+mn-ea"/>
                <a:cs typeface="+mn-cs"/>
              </a:defRPr>
            </a:lvl7pPr>
            <a:lvl8pPr marL="3657600" lvl="7" indent="-298450" algn="l" defTabSz="685800" rtl="0" eaLnBrk="1" latinLnBrk="0" hangingPunct="1">
              <a:lnSpc>
                <a:spcPct val="90000"/>
              </a:lnSpc>
              <a:spcBef>
                <a:spcPts val="0"/>
              </a:spcBef>
              <a:spcAft>
                <a:spcPts val="0"/>
              </a:spcAft>
              <a:buClr>
                <a:schemeClr val="accent1"/>
              </a:buClr>
              <a:buSzPts val="1100"/>
              <a:buFont typeface="Wingdings 3" pitchFamily="18" charset="2"/>
              <a:buChar char="○"/>
              <a:defRPr sz="1050" kern="1200">
                <a:solidFill>
                  <a:schemeClr val="tx1"/>
                </a:solidFill>
                <a:latin typeface="+mn-lt"/>
                <a:ea typeface="+mn-ea"/>
                <a:cs typeface="+mn-cs"/>
              </a:defRPr>
            </a:lvl8pPr>
            <a:lvl9pPr marL="4114800" lvl="8" indent="-298450" algn="l" defTabSz="685800" rtl="0" eaLnBrk="1" latinLnBrk="0" hangingPunct="1">
              <a:lnSpc>
                <a:spcPct val="90000"/>
              </a:lnSpc>
              <a:spcBef>
                <a:spcPts val="0"/>
              </a:spcBef>
              <a:spcAft>
                <a:spcPts val="0"/>
              </a:spcAft>
              <a:buClr>
                <a:schemeClr val="accent1"/>
              </a:buClr>
              <a:buSzPts val="1100"/>
              <a:buFont typeface="Wingdings 3" pitchFamily="18" charset="2"/>
              <a:buChar char="■"/>
              <a:defRPr sz="1050" kern="1200">
                <a:solidFill>
                  <a:schemeClr val="tx1"/>
                </a:solidFill>
                <a:latin typeface="+mn-lt"/>
                <a:ea typeface="+mn-ea"/>
                <a:cs typeface="+mn-cs"/>
              </a:defRPr>
            </a:lvl9pPr>
          </a:lstStyle>
          <a:p>
            <a:pPr marL="0" indent="0">
              <a:spcAft>
                <a:spcPts val="1200"/>
              </a:spcAft>
              <a:buNone/>
            </a:pPr>
            <a:r>
              <a:rPr lang="en-US" sz="1200" b="1">
                <a:latin typeface="Calibri"/>
                <a:cs typeface="Calibri"/>
              </a:rPr>
              <a:t>Frequency Distribution </a:t>
            </a:r>
            <a:endParaRPr lang="en-US" sz="1200"/>
          </a:p>
        </p:txBody>
      </p:sp>
      <p:pic>
        <p:nvPicPr>
          <p:cNvPr id="6" name="Picture 5">
            <a:extLst>
              <a:ext uri="{FF2B5EF4-FFF2-40B4-BE49-F238E27FC236}">
                <a16:creationId xmlns:a16="http://schemas.microsoft.com/office/drawing/2014/main" id="{9AFF4A26-9C63-47B8-9D52-BAAF85A4423E}"/>
              </a:ext>
            </a:extLst>
          </p:cNvPr>
          <p:cNvPicPr>
            <a:picLocks noChangeAspect="1"/>
          </p:cNvPicPr>
          <p:nvPr/>
        </p:nvPicPr>
        <p:blipFill>
          <a:blip r:embed="rId4"/>
          <a:stretch>
            <a:fillRect/>
          </a:stretch>
        </p:blipFill>
        <p:spPr>
          <a:xfrm>
            <a:off x="414745" y="1850620"/>
            <a:ext cx="5074538" cy="2231452"/>
          </a:xfrm>
          <a:prstGeom prst="rect">
            <a:avLst/>
          </a:prstGeom>
        </p:spPr>
      </p:pic>
    </p:spTree>
    <p:extLst>
      <p:ext uri="{BB962C8B-B14F-4D97-AF65-F5344CB8AC3E}">
        <p14:creationId xmlns:p14="http://schemas.microsoft.com/office/powerpoint/2010/main" val="3351034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EC983D9-DD6A-41A0-AC97-7EC4831C2E5E}"/>
              </a:ext>
            </a:extLst>
          </p:cNvPr>
          <p:cNvSpPr txBox="1"/>
          <p:nvPr/>
        </p:nvSpPr>
        <p:spPr>
          <a:xfrm>
            <a:off x="773906" y="3246399"/>
            <a:ext cx="3233449" cy="954107"/>
          </a:xfrm>
          <a:prstGeom prst="rect">
            <a:avLst/>
          </a:prstGeom>
          <a:noFill/>
        </p:spPr>
        <p:txBody>
          <a:bodyPr wrap="none" lIns="91440" tIns="45720" rIns="91440" bIns="45720" rtlCol="0" anchor="t">
            <a:spAutoFit/>
          </a:bodyPr>
          <a:lstStyle/>
          <a:p>
            <a:r>
              <a:rPr lang="en-US" sz="1400" b="1">
                <a:latin typeface="Calibri"/>
                <a:cs typeface="Calibri"/>
              </a:rPr>
              <a:t>Restaurants with the best overall ratings:</a:t>
            </a:r>
          </a:p>
          <a:p>
            <a:pPr marL="285750" indent="-285750">
              <a:buFont typeface="Arial" panose="020B0604020202020204" pitchFamily="34" charset="0"/>
              <a:buChar char="•"/>
            </a:pPr>
            <a:r>
              <a:rPr lang="en-US" sz="1400" err="1">
                <a:latin typeface="Calibri"/>
                <a:cs typeface="Calibri"/>
              </a:rPr>
              <a:t>Emilianos</a:t>
            </a:r>
            <a:endParaRPr lang="en-US" sz="1400">
              <a:latin typeface="Calibri"/>
              <a:cs typeface="Calibri"/>
            </a:endParaRPr>
          </a:p>
          <a:p>
            <a:pPr marL="285750" indent="-285750">
              <a:buFont typeface="Arial" panose="020B0604020202020204" pitchFamily="34" charset="0"/>
              <a:buChar char="•"/>
            </a:pPr>
            <a:r>
              <a:rPr lang="en-US" sz="1400">
                <a:latin typeface="Calibri"/>
                <a:cs typeface="Calibri"/>
              </a:rPr>
              <a:t>Restaurant Las </a:t>
            </a:r>
            <a:r>
              <a:rPr lang="en-US" sz="1400" err="1">
                <a:latin typeface="Calibri"/>
                <a:cs typeface="Calibri"/>
              </a:rPr>
              <a:t>Mananitas</a:t>
            </a:r>
            <a:endParaRPr lang="en-US" sz="1400">
              <a:latin typeface="Calibri"/>
              <a:cs typeface="Calibri"/>
            </a:endParaRPr>
          </a:p>
          <a:p>
            <a:pPr marL="285750" indent="-285750">
              <a:buFont typeface="Arial" panose="020B0604020202020204" pitchFamily="34" charset="0"/>
              <a:buChar char="•"/>
            </a:pPr>
            <a:r>
              <a:rPr lang="en-US" sz="1400">
                <a:latin typeface="Calibri"/>
                <a:cs typeface="Calibri"/>
              </a:rPr>
              <a:t>Michiko Restaurant </a:t>
            </a:r>
            <a:r>
              <a:rPr lang="en-US" sz="1400" err="1">
                <a:latin typeface="Calibri"/>
                <a:cs typeface="Calibri"/>
              </a:rPr>
              <a:t>Japones</a:t>
            </a:r>
            <a:endParaRPr lang="en-US" sz="1400">
              <a:latin typeface="Calibri"/>
              <a:cs typeface="Calibri"/>
            </a:endParaRPr>
          </a:p>
        </p:txBody>
      </p:sp>
      <p:sp>
        <p:nvSpPr>
          <p:cNvPr id="18" name="TextBox 17">
            <a:extLst>
              <a:ext uri="{FF2B5EF4-FFF2-40B4-BE49-F238E27FC236}">
                <a16:creationId xmlns:a16="http://schemas.microsoft.com/office/drawing/2014/main" id="{7017CB43-4C1E-4172-84DD-3B3F28DFEB31}"/>
              </a:ext>
            </a:extLst>
          </p:cNvPr>
          <p:cNvSpPr txBox="1"/>
          <p:nvPr/>
        </p:nvSpPr>
        <p:spPr>
          <a:xfrm>
            <a:off x="652883" y="767606"/>
            <a:ext cx="7734301" cy="400110"/>
          </a:xfrm>
          <a:prstGeom prst="rect">
            <a:avLst/>
          </a:prstGeom>
          <a:noFill/>
        </p:spPr>
        <p:txBody>
          <a:bodyPr wrap="square" lIns="91440" tIns="45720" rIns="91440" bIns="45720" rtlCol="0" anchor="t">
            <a:spAutoFit/>
          </a:bodyPr>
          <a:lstStyle/>
          <a:p>
            <a:r>
              <a:rPr lang="en-US" sz="2000" dirty="0">
                <a:latin typeface="Tw Cen MT Condensed"/>
              </a:rPr>
              <a:t>WHICH RESTAURANTS SCORE HIGH ON OVERALL RATINGS AND FOOD RATINGS?</a:t>
            </a:r>
          </a:p>
        </p:txBody>
      </p:sp>
      <p:sp>
        <p:nvSpPr>
          <p:cNvPr id="3" name="TextBox 2">
            <a:extLst>
              <a:ext uri="{FF2B5EF4-FFF2-40B4-BE49-F238E27FC236}">
                <a16:creationId xmlns:a16="http://schemas.microsoft.com/office/drawing/2014/main" id="{55869B07-26CE-49A5-8C77-E4936B351012}"/>
              </a:ext>
            </a:extLst>
          </p:cNvPr>
          <p:cNvSpPr txBox="1"/>
          <p:nvPr/>
        </p:nvSpPr>
        <p:spPr>
          <a:xfrm>
            <a:off x="5136647" y="3098476"/>
            <a:ext cx="3179149" cy="1384995"/>
          </a:xfrm>
          <a:prstGeom prst="rect">
            <a:avLst/>
          </a:prstGeom>
          <a:noFill/>
        </p:spPr>
        <p:txBody>
          <a:bodyPr wrap="square" lIns="91440" tIns="45720" rIns="91440" bIns="45720" rtlCol="0" anchor="t">
            <a:spAutoFit/>
          </a:bodyPr>
          <a:lstStyle/>
          <a:p>
            <a:r>
              <a:rPr lang="en-US" sz="1400" b="1">
                <a:latin typeface="Calibri"/>
                <a:cs typeface="Calibri"/>
              </a:rPr>
              <a:t>Restaurants with best food ratings:</a:t>
            </a:r>
          </a:p>
          <a:p>
            <a:pPr marL="285750" indent="-285750">
              <a:buFont typeface="Arial" panose="020B0604020202020204" pitchFamily="34" charset="0"/>
              <a:buChar char="•"/>
            </a:pPr>
            <a:r>
              <a:rPr lang="en-US" sz="1400">
                <a:latin typeface="Calibri"/>
                <a:cs typeface="Calibri"/>
              </a:rPr>
              <a:t>Little Pizza Emilio </a:t>
            </a:r>
            <a:r>
              <a:rPr lang="en-US" sz="1400" err="1">
                <a:latin typeface="Calibri"/>
                <a:cs typeface="Calibri"/>
              </a:rPr>
              <a:t>Portes</a:t>
            </a:r>
            <a:r>
              <a:rPr lang="en-US" sz="1400">
                <a:latin typeface="Calibri"/>
                <a:cs typeface="Calibri"/>
              </a:rPr>
              <a:t> Gil</a:t>
            </a:r>
          </a:p>
          <a:p>
            <a:pPr marL="285750" indent="-285750">
              <a:buFont typeface="Arial" panose="020B0604020202020204" pitchFamily="34" charset="0"/>
              <a:buChar char="•"/>
            </a:pPr>
            <a:r>
              <a:rPr lang="en-US" sz="1400">
                <a:latin typeface="Calibri"/>
                <a:cs typeface="Calibri"/>
              </a:rPr>
              <a:t>Restaurant Las </a:t>
            </a:r>
            <a:r>
              <a:rPr lang="en-US" sz="1400" err="1">
                <a:latin typeface="Calibri"/>
                <a:cs typeface="Calibri"/>
              </a:rPr>
              <a:t>Mananitas</a:t>
            </a:r>
            <a:endParaRPr lang="en-US" sz="1400">
              <a:latin typeface="Calibri"/>
              <a:cs typeface="Calibri"/>
            </a:endParaRPr>
          </a:p>
          <a:p>
            <a:pPr marL="285750" indent="-285750">
              <a:buFont typeface="Arial" panose="020B0604020202020204" pitchFamily="34" charset="0"/>
              <a:buChar char="•"/>
            </a:pPr>
            <a:r>
              <a:rPr lang="en-US" sz="1400" err="1">
                <a:latin typeface="Calibri"/>
                <a:cs typeface="Calibri"/>
              </a:rPr>
              <a:t>Michikio</a:t>
            </a:r>
            <a:r>
              <a:rPr lang="en-US" sz="1400">
                <a:latin typeface="Calibri"/>
                <a:cs typeface="Calibri"/>
              </a:rPr>
              <a:t> Restaurant </a:t>
            </a:r>
            <a:r>
              <a:rPr lang="en-US" sz="1400" err="1">
                <a:latin typeface="Calibri"/>
                <a:cs typeface="Calibri"/>
              </a:rPr>
              <a:t>Japones</a:t>
            </a:r>
            <a:endParaRPr lang="en-US" sz="1400">
              <a:latin typeface="Calibri"/>
              <a:cs typeface="Calibri"/>
            </a:endParaRPr>
          </a:p>
          <a:p>
            <a:pPr marL="285750" indent="-285750">
              <a:buFont typeface="Arial" panose="020B0604020202020204" pitchFamily="34" charset="0"/>
              <a:buChar char="•"/>
            </a:pPr>
            <a:r>
              <a:rPr lang="en-US" sz="1400">
                <a:latin typeface="Calibri"/>
                <a:cs typeface="Calibri"/>
              </a:rPr>
              <a:t>La Estrella de Dimas</a:t>
            </a:r>
          </a:p>
          <a:p>
            <a:pPr marL="285750" indent="-285750">
              <a:buFont typeface="Arial" panose="020B0604020202020204" pitchFamily="34" charset="0"/>
              <a:buChar char="•"/>
            </a:pPr>
            <a:r>
              <a:rPr lang="en-US" sz="1400" err="1">
                <a:latin typeface="Calibri"/>
                <a:cs typeface="Calibri"/>
              </a:rPr>
              <a:t>Giovannis</a:t>
            </a:r>
            <a:endParaRPr lang="en-US" sz="1400">
              <a:latin typeface="Calibri"/>
              <a:cs typeface="Calibri"/>
            </a:endParaRPr>
          </a:p>
        </p:txBody>
      </p:sp>
      <p:pic>
        <p:nvPicPr>
          <p:cNvPr id="5" name="Picture 4">
            <a:extLst>
              <a:ext uri="{FF2B5EF4-FFF2-40B4-BE49-F238E27FC236}">
                <a16:creationId xmlns:a16="http://schemas.microsoft.com/office/drawing/2014/main" id="{FBB64F96-5F35-4CD4-BE7C-DB3BB78B1664}"/>
              </a:ext>
            </a:extLst>
          </p:cNvPr>
          <p:cNvPicPr>
            <a:picLocks noChangeAspect="1"/>
          </p:cNvPicPr>
          <p:nvPr/>
        </p:nvPicPr>
        <p:blipFill>
          <a:blip r:embed="rId2"/>
          <a:stretch>
            <a:fillRect/>
          </a:stretch>
        </p:blipFill>
        <p:spPr>
          <a:xfrm>
            <a:off x="196294" y="1482326"/>
            <a:ext cx="4182825" cy="1548473"/>
          </a:xfrm>
          <a:prstGeom prst="rect">
            <a:avLst/>
          </a:prstGeom>
        </p:spPr>
      </p:pic>
      <p:pic>
        <p:nvPicPr>
          <p:cNvPr id="8" name="Picture 7">
            <a:extLst>
              <a:ext uri="{FF2B5EF4-FFF2-40B4-BE49-F238E27FC236}">
                <a16:creationId xmlns:a16="http://schemas.microsoft.com/office/drawing/2014/main" id="{5DA58E02-1452-435F-BDFE-DE82C174C09B}"/>
              </a:ext>
            </a:extLst>
          </p:cNvPr>
          <p:cNvPicPr>
            <a:picLocks noChangeAspect="1"/>
          </p:cNvPicPr>
          <p:nvPr/>
        </p:nvPicPr>
        <p:blipFill>
          <a:blip r:embed="rId3"/>
          <a:stretch>
            <a:fillRect/>
          </a:stretch>
        </p:blipFill>
        <p:spPr>
          <a:xfrm>
            <a:off x="4379119" y="1482326"/>
            <a:ext cx="4571999" cy="1433512"/>
          </a:xfrm>
          <a:prstGeom prst="rect">
            <a:avLst/>
          </a:prstGeom>
        </p:spPr>
      </p:pic>
    </p:spTree>
    <p:extLst>
      <p:ext uri="{BB962C8B-B14F-4D97-AF65-F5344CB8AC3E}">
        <p14:creationId xmlns:p14="http://schemas.microsoft.com/office/powerpoint/2010/main" val="4251444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7650" y="69398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Team Members</a:t>
            </a:r>
            <a:endParaRPr/>
          </a:p>
        </p:txBody>
      </p:sp>
      <p:pic>
        <p:nvPicPr>
          <p:cNvPr id="3" name="Picture 2" descr="A person in a suit&#10;&#10;Description automatically generated with medium confidence">
            <a:extLst>
              <a:ext uri="{FF2B5EF4-FFF2-40B4-BE49-F238E27FC236}">
                <a16:creationId xmlns:a16="http://schemas.microsoft.com/office/drawing/2014/main" id="{E877E0C4-1E05-432D-B18C-2D2E11BA400F}"/>
              </a:ext>
            </a:extLst>
          </p:cNvPr>
          <p:cNvPicPr>
            <a:picLocks noChangeAspect="1"/>
          </p:cNvPicPr>
          <p:nvPr/>
        </p:nvPicPr>
        <p:blipFill rotWithShape="1">
          <a:blip r:embed="rId3"/>
          <a:srcRect t="4656" b="8571"/>
          <a:stretch/>
        </p:blipFill>
        <p:spPr>
          <a:xfrm>
            <a:off x="603570" y="1500927"/>
            <a:ext cx="1371600" cy="17852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26" name="Picture 2" descr="Parth Mau">
            <a:extLst>
              <a:ext uri="{FF2B5EF4-FFF2-40B4-BE49-F238E27FC236}">
                <a16:creationId xmlns:a16="http://schemas.microsoft.com/office/drawing/2014/main" id="{130D3CFE-2903-4298-B44F-CB17E4882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101" y="1500926"/>
            <a:ext cx="1371600" cy="17852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28" name="Picture 4" descr="Utkarsh Bajaj">
            <a:extLst>
              <a:ext uri="{FF2B5EF4-FFF2-40B4-BE49-F238E27FC236}">
                <a16:creationId xmlns:a16="http://schemas.microsoft.com/office/drawing/2014/main" id="{0C827316-6D3E-488E-A618-21B747EE0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5717" y="1500926"/>
            <a:ext cx="1371600" cy="17852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30" name="Picture 6" descr="Snigdha Rudola">
            <a:extLst>
              <a:ext uri="{FF2B5EF4-FFF2-40B4-BE49-F238E27FC236}">
                <a16:creationId xmlns:a16="http://schemas.microsoft.com/office/drawing/2014/main" id="{602EB722-93BA-4788-92BB-4907AADE6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186" y="1500925"/>
            <a:ext cx="1371600" cy="17852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AutoShape 8">
            <a:extLst>
              <a:ext uri="{FF2B5EF4-FFF2-40B4-BE49-F238E27FC236}">
                <a16:creationId xmlns:a16="http://schemas.microsoft.com/office/drawing/2014/main" id="{4D4E0B3D-1257-4977-A937-03D12FA9BA2D}"/>
              </a:ext>
            </a:extLst>
          </p:cNvPr>
          <p:cNvSpPr>
            <a:spLocks noChangeAspect="1" noChangeArrowheads="1"/>
          </p:cNvSpPr>
          <p:nvPr/>
        </p:nvSpPr>
        <p:spPr bwMode="auto">
          <a:xfrm>
            <a:off x="4154128" y="1847325"/>
            <a:ext cx="1438857" cy="14388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erson smiling for the camera&#10;&#10;Description automatically generated with medium confidence">
            <a:extLst>
              <a:ext uri="{FF2B5EF4-FFF2-40B4-BE49-F238E27FC236}">
                <a16:creationId xmlns:a16="http://schemas.microsoft.com/office/drawing/2014/main" id="{94DE29D9-40D7-4C8F-821E-97CDB0A82105}"/>
              </a:ext>
            </a:extLst>
          </p:cNvPr>
          <p:cNvPicPr>
            <a:picLocks noChangeAspect="1"/>
          </p:cNvPicPr>
          <p:nvPr/>
        </p:nvPicPr>
        <p:blipFill>
          <a:blip r:embed="rId7"/>
          <a:stretch>
            <a:fillRect/>
          </a:stretch>
        </p:blipFill>
        <p:spPr>
          <a:xfrm>
            <a:off x="3909197" y="1500925"/>
            <a:ext cx="1371600" cy="18288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16" name="Table 21">
            <a:extLst>
              <a:ext uri="{FF2B5EF4-FFF2-40B4-BE49-F238E27FC236}">
                <a16:creationId xmlns:a16="http://schemas.microsoft.com/office/drawing/2014/main" id="{BE7739F9-1C31-4110-9CCC-13D2A0E2CF62}"/>
              </a:ext>
            </a:extLst>
          </p:cNvPr>
          <p:cNvGraphicFramePr>
            <a:graphicFrameLocks noGrp="1"/>
          </p:cNvGraphicFramePr>
          <p:nvPr>
            <p:extLst>
              <p:ext uri="{D42A27DB-BD31-4B8C-83A1-F6EECF244321}">
                <p14:modId xmlns:p14="http://schemas.microsoft.com/office/powerpoint/2010/main" val="3171506133"/>
              </p:ext>
            </p:extLst>
          </p:nvPr>
        </p:nvGraphicFramePr>
        <p:xfrm>
          <a:off x="603572" y="3947865"/>
          <a:ext cx="7993745" cy="749512"/>
        </p:xfrm>
        <a:graphic>
          <a:graphicData uri="http://schemas.openxmlformats.org/drawingml/2006/table">
            <a:tbl>
              <a:tblPr firstRow="1" bandRow="1">
                <a:tableStyleId>{5940675A-B579-460E-94D1-54222C63F5DA}</a:tableStyleId>
              </a:tblPr>
              <a:tblGrid>
                <a:gridCol w="1598749">
                  <a:extLst>
                    <a:ext uri="{9D8B030D-6E8A-4147-A177-3AD203B41FA5}">
                      <a16:colId xmlns:a16="http://schemas.microsoft.com/office/drawing/2014/main" val="3848179543"/>
                    </a:ext>
                  </a:extLst>
                </a:gridCol>
                <a:gridCol w="1598749">
                  <a:extLst>
                    <a:ext uri="{9D8B030D-6E8A-4147-A177-3AD203B41FA5}">
                      <a16:colId xmlns:a16="http://schemas.microsoft.com/office/drawing/2014/main" val="26803050"/>
                    </a:ext>
                  </a:extLst>
                </a:gridCol>
                <a:gridCol w="1598749">
                  <a:extLst>
                    <a:ext uri="{9D8B030D-6E8A-4147-A177-3AD203B41FA5}">
                      <a16:colId xmlns:a16="http://schemas.microsoft.com/office/drawing/2014/main" val="2802824187"/>
                    </a:ext>
                  </a:extLst>
                </a:gridCol>
                <a:gridCol w="1598749">
                  <a:extLst>
                    <a:ext uri="{9D8B030D-6E8A-4147-A177-3AD203B41FA5}">
                      <a16:colId xmlns:a16="http://schemas.microsoft.com/office/drawing/2014/main" val="1561159694"/>
                    </a:ext>
                  </a:extLst>
                </a:gridCol>
                <a:gridCol w="1598749">
                  <a:extLst>
                    <a:ext uri="{9D8B030D-6E8A-4147-A177-3AD203B41FA5}">
                      <a16:colId xmlns:a16="http://schemas.microsoft.com/office/drawing/2014/main" val="2670606290"/>
                    </a:ext>
                  </a:extLst>
                </a:gridCol>
              </a:tblGrid>
              <a:tr h="374756">
                <a:tc>
                  <a:txBody>
                    <a:bodyPr/>
                    <a:lstStyle/>
                    <a:p>
                      <a:pPr algn="ctr"/>
                      <a:r>
                        <a:rPr lang="en-US" b="1">
                          <a:latin typeface="Calibri" panose="020F0502020204030204" pitchFamily="34" charset="0"/>
                          <a:cs typeface="Calibri" panose="020F0502020204030204" pitchFamily="34" charset="0"/>
                        </a:rPr>
                        <a:t>Aman Bhargava</a:t>
                      </a:r>
                    </a:p>
                  </a:txBody>
                  <a:tcPr anchor="ctr">
                    <a:solidFill>
                      <a:schemeClr val="bg1">
                        <a:lumMod val="95000"/>
                      </a:schemeClr>
                    </a:solidFill>
                  </a:tcPr>
                </a:tc>
                <a:tc>
                  <a:txBody>
                    <a:bodyPr/>
                    <a:lstStyle/>
                    <a:p>
                      <a:pPr algn="ctr"/>
                      <a:r>
                        <a:rPr lang="en-US" b="1">
                          <a:latin typeface="Calibri" panose="020F0502020204030204" pitchFamily="34" charset="0"/>
                          <a:cs typeface="Calibri" panose="020F0502020204030204" pitchFamily="34" charset="0"/>
                        </a:rPr>
                        <a:t>Parth Mau</a:t>
                      </a:r>
                      <a:endParaRPr lang="en-US">
                        <a:latin typeface="Calibri" panose="020F0502020204030204" pitchFamily="34" charset="0"/>
                        <a:cs typeface="Calibri" panose="020F0502020204030204" pitchFamily="34" charset="0"/>
                      </a:endParaRPr>
                    </a:p>
                  </a:txBody>
                  <a:tcPr anchor="ctr">
                    <a:solidFill>
                      <a:schemeClr val="bg1">
                        <a:lumMod val="95000"/>
                      </a:schemeClr>
                    </a:solidFill>
                  </a:tcPr>
                </a:tc>
                <a:tc>
                  <a:txBody>
                    <a:bodyPr/>
                    <a:lstStyle/>
                    <a:p>
                      <a:pPr algn="ctr"/>
                      <a:r>
                        <a:rPr lang="en-US" b="1">
                          <a:latin typeface="Calibri" panose="020F0502020204030204" pitchFamily="34" charset="0"/>
                          <a:cs typeface="Calibri" panose="020F0502020204030204" pitchFamily="34" charset="0"/>
                        </a:rPr>
                        <a:t>Srabana Chaudhuri</a:t>
                      </a:r>
                      <a:endParaRPr lang="en-US">
                        <a:latin typeface="Calibri" panose="020F0502020204030204" pitchFamily="34" charset="0"/>
                        <a:cs typeface="Calibri" panose="020F0502020204030204" pitchFamily="34" charset="0"/>
                      </a:endParaRPr>
                    </a:p>
                  </a:txBody>
                  <a:tcPr anchor="ctr">
                    <a:solidFill>
                      <a:schemeClr val="bg1">
                        <a:lumMod val="95000"/>
                      </a:schemeClr>
                    </a:solidFill>
                  </a:tcPr>
                </a:tc>
                <a:tc>
                  <a:txBody>
                    <a:bodyPr/>
                    <a:lstStyle/>
                    <a:p>
                      <a:pPr algn="ctr"/>
                      <a:r>
                        <a:rPr lang="en-US" b="1">
                          <a:latin typeface="Calibri" panose="020F0502020204030204" pitchFamily="34" charset="0"/>
                          <a:cs typeface="Calibri" panose="020F0502020204030204" pitchFamily="34" charset="0"/>
                        </a:rPr>
                        <a:t>Snigdha Rudola</a:t>
                      </a:r>
                    </a:p>
                  </a:txBody>
                  <a:tcPr anchor="ctr">
                    <a:solidFill>
                      <a:schemeClr val="bg1">
                        <a:lumMod val="95000"/>
                      </a:schemeClr>
                    </a:solidFill>
                  </a:tcPr>
                </a:tc>
                <a:tc>
                  <a:txBody>
                    <a:bodyPr/>
                    <a:lstStyle/>
                    <a:p>
                      <a:pPr algn="ctr"/>
                      <a:r>
                        <a:rPr lang="en-US" b="1">
                          <a:latin typeface="Calibri" panose="020F0502020204030204" pitchFamily="34" charset="0"/>
                          <a:cs typeface="Calibri" panose="020F0502020204030204" pitchFamily="34" charset="0"/>
                        </a:rPr>
                        <a:t>Utkarsh Bajaj</a:t>
                      </a:r>
                    </a:p>
                  </a:txBody>
                  <a:tcPr anchor="ctr">
                    <a:solidFill>
                      <a:schemeClr val="bg1">
                        <a:lumMod val="95000"/>
                      </a:schemeClr>
                    </a:solidFill>
                  </a:tcPr>
                </a:tc>
                <a:extLst>
                  <a:ext uri="{0D108BD9-81ED-4DB2-BD59-A6C34878D82A}">
                    <a16:rowId xmlns:a16="http://schemas.microsoft.com/office/drawing/2014/main" val="2569439410"/>
                  </a:ext>
                </a:extLst>
              </a:tr>
              <a:tr h="374756">
                <a:tc>
                  <a:txBody>
                    <a:bodyPr/>
                    <a:lstStyle/>
                    <a:p>
                      <a:pPr algn="ctr"/>
                      <a:r>
                        <a:rPr lang="en-US">
                          <a:latin typeface="Calibri" panose="020F0502020204030204" pitchFamily="34" charset="0"/>
                          <a:cs typeface="Calibri" panose="020F0502020204030204" pitchFamily="34" charset="0"/>
                        </a:rPr>
                        <a:t>MS-BAIM</a:t>
                      </a:r>
                    </a:p>
                  </a:txBody>
                  <a:tcPr anchor="ctr">
                    <a:solidFill>
                      <a:schemeClr val="bg1">
                        <a:lumMod val="9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atin typeface="Calibri" panose="020F0502020204030204" pitchFamily="34" charset="0"/>
                          <a:cs typeface="Calibri" panose="020F0502020204030204" pitchFamily="34" charset="0"/>
                        </a:rPr>
                        <a:t>MS-BAIM</a:t>
                      </a:r>
                    </a:p>
                  </a:txBody>
                  <a:tcPr anchor="ctr">
                    <a:solidFill>
                      <a:schemeClr val="bg1">
                        <a:lumMod val="95000"/>
                      </a:schemeClr>
                    </a:solidFill>
                  </a:tcPr>
                </a:tc>
                <a:tc>
                  <a:txBody>
                    <a:bodyPr/>
                    <a:lstStyle/>
                    <a:p>
                      <a:pPr algn="ctr"/>
                      <a:r>
                        <a:rPr lang="en-US">
                          <a:latin typeface="Calibri" panose="020F0502020204030204" pitchFamily="34" charset="0"/>
                          <a:cs typeface="Calibri" panose="020F0502020204030204" pitchFamily="34" charset="0"/>
                        </a:rPr>
                        <a:t>MEM</a:t>
                      </a:r>
                    </a:p>
                  </a:txBody>
                  <a:tcPr anchor="ctr">
                    <a:solidFill>
                      <a:schemeClr val="bg1">
                        <a:lumMod val="95000"/>
                      </a:schemeClr>
                    </a:solidFill>
                  </a:tcPr>
                </a:tc>
                <a:tc>
                  <a:txBody>
                    <a:bodyPr/>
                    <a:lstStyle/>
                    <a:p>
                      <a:pPr algn="ctr"/>
                      <a:r>
                        <a:rPr lang="en-US">
                          <a:latin typeface="Calibri" panose="020F0502020204030204" pitchFamily="34" charset="0"/>
                          <a:cs typeface="Calibri" panose="020F0502020204030204" pitchFamily="34" charset="0"/>
                        </a:rPr>
                        <a:t>MS-BAIM</a:t>
                      </a:r>
                    </a:p>
                  </a:txBody>
                  <a:tcPr anchor="ctr">
                    <a:solidFill>
                      <a:schemeClr val="bg1">
                        <a:lumMod val="95000"/>
                      </a:schemeClr>
                    </a:solidFill>
                  </a:tcPr>
                </a:tc>
                <a:tc>
                  <a:txBody>
                    <a:bodyPr/>
                    <a:lstStyle/>
                    <a:p>
                      <a:pPr algn="ctr"/>
                      <a:r>
                        <a:rPr lang="en-US">
                          <a:latin typeface="Calibri" panose="020F0502020204030204" pitchFamily="34" charset="0"/>
                          <a:cs typeface="Calibri" panose="020F0502020204030204" pitchFamily="34" charset="0"/>
                        </a:rPr>
                        <a:t>MS-BAIM</a:t>
                      </a:r>
                    </a:p>
                  </a:txBody>
                  <a:tcPr anchor="ctr">
                    <a:solidFill>
                      <a:schemeClr val="bg1">
                        <a:lumMod val="95000"/>
                      </a:schemeClr>
                    </a:solidFill>
                  </a:tcPr>
                </a:tc>
                <a:extLst>
                  <a:ext uri="{0D108BD9-81ED-4DB2-BD59-A6C34878D82A}">
                    <a16:rowId xmlns:a16="http://schemas.microsoft.com/office/drawing/2014/main" val="200186576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BB664D-0B22-4E66-AABA-8EC1CC7B77D8}"/>
              </a:ext>
            </a:extLst>
          </p:cNvPr>
          <p:cNvSpPr txBox="1"/>
          <p:nvPr/>
        </p:nvSpPr>
        <p:spPr>
          <a:xfrm>
            <a:off x="689372" y="3207541"/>
            <a:ext cx="7997428" cy="307777"/>
          </a:xfrm>
          <a:prstGeom prst="rect">
            <a:avLst/>
          </a:prstGeom>
          <a:noFill/>
        </p:spPr>
        <p:txBody>
          <a:bodyPr wrap="square" lIns="91440" tIns="45720" rIns="91440" bIns="45720" rtlCol="0" anchor="t">
            <a:spAutoFit/>
          </a:bodyPr>
          <a:lstStyle/>
          <a:p>
            <a:r>
              <a:rPr lang="en-US" sz="1400" b="1">
                <a:latin typeface="Calibri"/>
                <a:cs typeface="Calibri"/>
              </a:rPr>
              <a:t> Food and Service are almost equally important when it comes to customers rating the restaurant</a:t>
            </a:r>
          </a:p>
        </p:txBody>
      </p:sp>
      <p:sp>
        <p:nvSpPr>
          <p:cNvPr id="7" name="TextBox 6">
            <a:extLst>
              <a:ext uri="{FF2B5EF4-FFF2-40B4-BE49-F238E27FC236}">
                <a16:creationId xmlns:a16="http://schemas.microsoft.com/office/drawing/2014/main" id="{97AD3B62-E151-485D-853C-52EE7692180D}"/>
              </a:ext>
            </a:extLst>
          </p:cNvPr>
          <p:cNvSpPr txBox="1"/>
          <p:nvPr/>
        </p:nvSpPr>
        <p:spPr>
          <a:xfrm>
            <a:off x="652882" y="713817"/>
            <a:ext cx="7734301" cy="400110"/>
          </a:xfrm>
          <a:prstGeom prst="rect">
            <a:avLst/>
          </a:prstGeom>
          <a:noFill/>
        </p:spPr>
        <p:txBody>
          <a:bodyPr wrap="square" lIns="91440" tIns="45720" rIns="91440" bIns="45720" rtlCol="0" anchor="t">
            <a:spAutoFit/>
          </a:bodyPr>
          <a:lstStyle/>
          <a:p>
            <a:r>
              <a:rPr lang="en-US" sz="2000" dirty="0">
                <a:latin typeface="Tw Cen MT Condensed"/>
              </a:rPr>
              <a:t>WHAT MATTERS MORE TO CUSTOMERS WHEN RATING A RESTAURANT?</a:t>
            </a:r>
          </a:p>
        </p:txBody>
      </p:sp>
      <p:pic>
        <p:nvPicPr>
          <p:cNvPr id="3" name="Picture 2">
            <a:extLst>
              <a:ext uri="{FF2B5EF4-FFF2-40B4-BE49-F238E27FC236}">
                <a16:creationId xmlns:a16="http://schemas.microsoft.com/office/drawing/2014/main" id="{E9F3BFF4-0C7D-4938-B519-BC00B3C64007}"/>
              </a:ext>
            </a:extLst>
          </p:cNvPr>
          <p:cNvPicPr>
            <a:picLocks noChangeAspect="1"/>
          </p:cNvPicPr>
          <p:nvPr/>
        </p:nvPicPr>
        <p:blipFill>
          <a:blip r:embed="rId2"/>
          <a:stretch>
            <a:fillRect/>
          </a:stretch>
        </p:blipFill>
        <p:spPr>
          <a:xfrm>
            <a:off x="689372" y="1304802"/>
            <a:ext cx="7155796" cy="1652712"/>
          </a:xfrm>
          <a:prstGeom prst="rect">
            <a:avLst/>
          </a:prstGeom>
        </p:spPr>
      </p:pic>
    </p:spTree>
    <p:extLst>
      <p:ext uri="{BB962C8B-B14F-4D97-AF65-F5344CB8AC3E}">
        <p14:creationId xmlns:p14="http://schemas.microsoft.com/office/powerpoint/2010/main" val="2867647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8A0BA-FB24-421D-B9E0-0A98AFEF75B6}"/>
              </a:ext>
            </a:extLst>
          </p:cNvPr>
          <p:cNvPicPr>
            <a:picLocks noChangeAspect="1"/>
          </p:cNvPicPr>
          <p:nvPr/>
        </p:nvPicPr>
        <p:blipFill>
          <a:blip r:embed="rId2"/>
          <a:stretch>
            <a:fillRect/>
          </a:stretch>
        </p:blipFill>
        <p:spPr>
          <a:xfrm>
            <a:off x="586780" y="1154816"/>
            <a:ext cx="4906322" cy="3749284"/>
          </a:xfrm>
          <a:prstGeom prst="rect">
            <a:avLst/>
          </a:prstGeom>
        </p:spPr>
      </p:pic>
      <p:pic>
        <p:nvPicPr>
          <p:cNvPr id="4" name="Picture 3">
            <a:extLst>
              <a:ext uri="{FF2B5EF4-FFF2-40B4-BE49-F238E27FC236}">
                <a16:creationId xmlns:a16="http://schemas.microsoft.com/office/drawing/2014/main" id="{9D263AB3-4627-44E6-8B99-F6C6407C583C}"/>
              </a:ext>
            </a:extLst>
          </p:cNvPr>
          <p:cNvPicPr>
            <a:picLocks noChangeAspect="1"/>
          </p:cNvPicPr>
          <p:nvPr/>
        </p:nvPicPr>
        <p:blipFill>
          <a:blip r:embed="rId3"/>
          <a:stretch>
            <a:fillRect/>
          </a:stretch>
        </p:blipFill>
        <p:spPr>
          <a:xfrm>
            <a:off x="5421384" y="1223777"/>
            <a:ext cx="3492734" cy="2258814"/>
          </a:xfrm>
          <a:prstGeom prst="rect">
            <a:avLst/>
          </a:prstGeom>
        </p:spPr>
      </p:pic>
      <p:sp>
        <p:nvSpPr>
          <p:cNvPr id="6" name="TextBox 5">
            <a:extLst>
              <a:ext uri="{FF2B5EF4-FFF2-40B4-BE49-F238E27FC236}">
                <a16:creationId xmlns:a16="http://schemas.microsoft.com/office/drawing/2014/main" id="{D65B4107-3BE9-44CC-847C-39EAC1F241BA}"/>
              </a:ext>
            </a:extLst>
          </p:cNvPr>
          <p:cNvSpPr txBox="1"/>
          <p:nvPr/>
        </p:nvSpPr>
        <p:spPr>
          <a:xfrm>
            <a:off x="5820101" y="3438401"/>
            <a:ext cx="3028811" cy="523220"/>
          </a:xfrm>
          <a:prstGeom prst="rect">
            <a:avLst/>
          </a:prstGeom>
          <a:noFill/>
        </p:spPr>
        <p:txBody>
          <a:bodyPr wrap="square" lIns="91440" tIns="45720" rIns="91440" bIns="45720" anchor="t">
            <a:spAutoFit/>
          </a:bodyPr>
          <a:lstStyle/>
          <a:p>
            <a:r>
              <a:rPr lang="en-US" sz="1400" b="1">
                <a:latin typeface="Calibri"/>
                <a:cs typeface="Calibri"/>
              </a:rPr>
              <a:t>Mexican cuisine seems to be the most popular choice amongst customers</a:t>
            </a:r>
          </a:p>
        </p:txBody>
      </p:sp>
      <p:sp>
        <p:nvSpPr>
          <p:cNvPr id="2" name="TextBox 1">
            <a:extLst>
              <a:ext uri="{FF2B5EF4-FFF2-40B4-BE49-F238E27FC236}">
                <a16:creationId xmlns:a16="http://schemas.microsoft.com/office/drawing/2014/main" id="{EE68C8FB-AEC6-4E4F-8EF8-4438255AFDE2}"/>
              </a:ext>
            </a:extLst>
          </p:cNvPr>
          <p:cNvSpPr txBox="1"/>
          <p:nvPr/>
        </p:nvSpPr>
        <p:spPr>
          <a:xfrm>
            <a:off x="646159" y="680200"/>
            <a:ext cx="7734301" cy="400110"/>
          </a:xfrm>
          <a:prstGeom prst="rect">
            <a:avLst/>
          </a:prstGeom>
          <a:noFill/>
        </p:spPr>
        <p:txBody>
          <a:bodyPr wrap="square" lIns="91440" tIns="45720" rIns="91440" bIns="45720" rtlCol="0" anchor="t">
            <a:spAutoFit/>
          </a:bodyPr>
          <a:lstStyle/>
          <a:p>
            <a:r>
              <a:rPr lang="en-US" sz="2000" dirty="0">
                <a:latin typeface="Tw Cen MT Condensed"/>
              </a:rPr>
              <a:t>WHICH CUISINE DO OUR CUSTOMERS PREFER? </a:t>
            </a:r>
          </a:p>
        </p:txBody>
      </p:sp>
    </p:spTree>
    <p:extLst>
      <p:ext uri="{BB962C8B-B14F-4D97-AF65-F5344CB8AC3E}">
        <p14:creationId xmlns:p14="http://schemas.microsoft.com/office/powerpoint/2010/main" val="2326588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181FD7D-81CD-4349-B739-59730F34B42D}"/>
              </a:ext>
            </a:extLst>
          </p:cNvPr>
          <p:cNvSpPr txBox="1"/>
          <p:nvPr/>
        </p:nvSpPr>
        <p:spPr>
          <a:xfrm>
            <a:off x="1313605" y="3466116"/>
            <a:ext cx="2854564" cy="954107"/>
          </a:xfrm>
          <a:prstGeom prst="rect">
            <a:avLst/>
          </a:prstGeom>
          <a:noFill/>
        </p:spPr>
        <p:txBody>
          <a:bodyPr wrap="none" lIns="91440" tIns="45720" rIns="91440" bIns="45720" rtlCol="0" anchor="t">
            <a:spAutoFit/>
          </a:bodyPr>
          <a:lstStyle/>
          <a:p>
            <a:r>
              <a:rPr lang="en-US" sz="1400" b="1">
                <a:latin typeface="Calibri"/>
                <a:cs typeface="Calibri"/>
              </a:rPr>
              <a:t>Most visited restaurants:</a:t>
            </a:r>
          </a:p>
          <a:p>
            <a:pPr marL="285750" indent="-285750">
              <a:buFont typeface="Arial" panose="020B0604020202020204" pitchFamily="34" charset="0"/>
              <a:buChar char="•"/>
            </a:pPr>
            <a:r>
              <a:rPr lang="en-US" sz="1400">
                <a:latin typeface="Calibri"/>
                <a:cs typeface="Calibri"/>
              </a:rPr>
              <a:t>Tortas </a:t>
            </a:r>
            <a:r>
              <a:rPr lang="en-US" sz="1400" err="1">
                <a:latin typeface="Calibri"/>
                <a:cs typeface="Calibri"/>
              </a:rPr>
              <a:t>Locas</a:t>
            </a:r>
            <a:r>
              <a:rPr lang="en-US" sz="1400">
                <a:latin typeface="Calibri"/>
                <a:cs typeface="Calibri"/>
              </a:rPr>
              <a:t> </a:t>
            </a:r>
            <a:r>
              <a:rPr lang="en-US" sz="1400" err="1">
                <a:latin typeface="Calibri"/>
                <a:cs typeface="Calibri"/>
              </a:rPr>
              <a:t>Hipocampo</a:t>
            </a:r>
            <a:endParaRPr lang="en-US" sz="1400">
              <a:latin typeface="Calibri"/>
              <a:cs typeface="Calibri"/>
            </a:endParaRPr>
          </a:p>
          <a:p>
            <a:pPr marL="285750" indent="-285750">
              <a:buFont typeface="Arial" panose="020B0604020202020204" pitchFamily="34" charset="0"/>
              <a:buChar char="•"/>
            </a:pPr>
            <a:r>
              <a:rPr lang="en-US" sz="1400" err="1">
                <a:latin typeface="Calibri"/>
                <a:cs typeface="Calibri"/>
              </a:rPr>
              <a:t>Puesto</a:t>
            </a:r>
            <a:r>
              <a:rPr lang="en-US" sz="1400">
                <a:latin typeface="Calibri"/>
                <a:cs typeface="Calibri"/>
              </a:rPr>
              <a:t> de Tacos</a:t>
            </a:r>
          </a:p>
          <a:p>
            <a:pPr marL="285750" indent="-285750">
              <a:buFont typeface="Arial" panose="020B0604020202020204" pitchFamily="34" charset="0"/>
              <a:buChar char="•"/>
            </a:pPr>
            <a:r>
              <a:rPr lang="en-US" sz="1400">
                <a:latin typeface="Calibri"/>
                <a:cs typeface="Calibri"/>
              </a:rPr>
              <a:t>Cafeteria y Restaurant El </a:t>
            </a:r>
            <a:r>
              <a:rPr lang="en-US" sz="1400" err="1">
                <a:latin typeface="Calibri"/>
                <a:cs typeface="Calibri"/>
              </a:rPr>
              <a:t>Pacifico</a:t>
            </a:r>
            <a:endParaRPr lang="en-US" sz="1400">
              <a:latin typeface="Calibri"/>
              <a:cs typeface="Calibri"/>
            </a:endParaRPr>
          </a:p>
        </p:txBody>
      </p:sp>
      <p:sp>
        <p:nvSpPr>
          <p:cNvPr id="18" name="TextBox 17">
            <a:extLst>
              <a:ext uri="{FF2B5EF4-FFF2-40B4-BE49-F238E27FC236}">
                <a16:creationId xmlns:a16="http://schemas.microsoft.com/office/drawing/2014/main" id="{7017CB43-4C1E-4172-84DD-3B3F28DFEB31}"/>
              </a:ext>
            </a:extLst>
          </p:cNvPr>
          <p:cNvSpPr txBox="1"/>
          <p:nvPr/>
        </p:nvSpPr>
        <p:spPr>
          <a:xfrm>
            <a:off x="773906" y="660029"/>
            <a:ext cx="7734301" cy="400110"/>
          </a:xfrm>
          <a:prstGeom prst="rect">
            <a:avLst/>
          </a:prstGeom>
          <a:noFill/>
        </p:spPr>
        <p:txBody>
          <a:bodyPr wrap="square" lIns="91440" tIns="45720" rIns="91440" bIns="45720" rtlCol="0" anchor="t">
            <a:spAutoFit/>
          </a:bodyPr>
          <a:lstStyle/>
          <a:p>
            <a:r>
              <a:rPr lang="en-US" sz="2000" dirty="0">
                <a:latin typeface="Tw Cen MT Condensed"/>
              </a:rPr>
              <a:t>WHICH ARE THE MOST VISITED RESTAURANTS? </a:t>
            </a:r>
          </a:p>
        </p:txBody>
      </p:sp>
      <p:pic>
        <p:nvPicPr>
          <p:cNvPr id="3" name="Picture 2">
            <a:extLst>
              <a:ext uri="{FF2B5EF4-FFF2-40B4-BE49-F238E27FC236}">
                <a16:creationId xmlns:a16="http://schemas.microsoft.com/office/drawing/2014/main" id="{0F28F103-F771-4E74-B83E-1B2536B089FE}"/>
              </a:ext>
            </a:extLst>
          </p:cNvPr>
          <p:cNvPicPr>
            <a:picLocks noChangeAspect="1"/>
          </p:cNvPicPr>
          <p:nvPr/>
        </p:nvPicPr>
        <p:blipFill>
          <a:blip r:embed="rId2"/>
          <a:stretch>
            <a:fillRect/>
          </a:stretch>
        </p:blipFill>
        <p:spPr>
          <a:xfrm>
            <a:off x="720117" y="1284270"/>
            <a:ext cx="5698332" cy="1999300"/>
          </a:xfrm>
          <a:prstGeom prst="rect">
            <a:avLst/>
          </a:prstGeom>
        </p:spPr>
      </p:pic>
    </p:spTree>
    <p:extLst>
      <p:ext uri="{BB962C8B-B14F-4D97-AF65-F5344CB8AC3E}">
        <p14:creationId xmlns:p14="http://schemas.microsoft.com/office/powerpoint/2010/main" val="3845805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181FD7D-81CD-4349-B739-59730F34B42D}"/>
              </a:ext>
            </a:extLst>
          </p:cNvPr>
          <p:cNvSpPr txBox="1"/>
          <p:nvPr/>
        </p:nvSpPr>
        <p:spPr>
          <a:xfrm>
            <a:off x="5468446" y="1432444"/>
            <a:ext cx="3004993" cy="954107"/>
          </a:xfrm>
          <a:prstGeom prst="rect">
            <a:avLst/>
          </a:prstGeom>
          <a:noFill/>
        </p:spPr>
        <p:txBody>
          <a:bodyPr wrap="square" lIns="91440" tIns="45720" rIns="91440" bIns="45720" rtlCol="0" anchor="t">
            <a:spAutoFit/>
          </a:bodyPr>
          <a:lstStyle/>
          <a:p>
            <a:r>
              <a:rPr lang="en-US" sz="1400" b="1">
                <a:latin typeface="Calibri"/>
                <a:cs typeface="Calibri"/>
              </a:rPr>
              <a:t>2 restaurants that are least rated:</a:t>
            </a:r>
          </a:p>
          <a:p>
            <a:pPr marL="285750" indent="-285750">
              <a:buFont typeface="Arial" panose="020B0604020202020204" pitchFamily="34" charset="0"/>
              <a:buChar char="•"/>
            </a:pPr>
            <a:r>
              <a:rPr lang="en-US" sz="1400">
                <a:latin typeface="Calibri"/>
                <a:cs typeface="Calibri"/>
              </a:rPr>
              <a:t>Restaurant los Compadres</a:t>
            </a:r>
          </a:p>
          <a:p>
            <a:pPr marL="285750" indent="-285750">
              <a:buFont typeface="Arial" panose="020B0604020202020204" pitchFamily="34" charset="0"/>
              <a:buChar char="•"/>
            </a:pPr>
            <a:r>
              <a:rPr lang="es-ES" sz="1400">
                <a:latin typeface="Calibri"/>
                <a:cs typeface="Calibri"/>
              </a:rPr>
              <a:t>Carnitas Mata Calle 16 de Septiembre</a:t>
            </a:r>
            <a:endParaRPr lang="en-US" sz="1400">
              <a:latin typeface="Calibri"/>
              <a:cs typeface="Calibri"/>
            </a:endParaRPr>
          </a:p>
        </p:txBody>
      </p:sp>
      <p:sp>
        <p:nvSpPr>
          <p:cNvPr id="18" name="TextBox 17">
            <a:extLst>
              <a:ext uri="{FF2B5EF4-FFF2-40B4-BE49-F238E27FC236}">
                <a16:creationId xmlns:a16="http://schemas.microsoft.com/office/drawing/2014/main" id="{7017CB43-4C1E-4172-84DD-3B3F28DFEB31}"/>
              </a:ext>
            </a:extLst>
          </p:cNvPr>
          <p:cNvSpPr txBox="1"/>
          <p:nvPr/>
        </p:nvSpPr>
        <p:spPr>
          <a:xfrm>
            <a:off x="773906" y="660029"/>
            <a:ext cx="7734301" cy="400110"/>
          </a:xfrm>
          <a:prstGeom prst="rect">
            <a:avLst/>
          </a:prstGeom>
          <a:noFill/>
        </p:spPr>
        <p:txBody>
          <a:bodyPr wrap="square" lIns="91440" tIns="45720" rIns="91440" bIns="45720" rtlCol="0" anchor="t">
            <a:spAutoFit/>
          </a:bodyPr>
          <a:lstStyle/>
          <a:p>
            <a:r>
              <a:rPr lang="en-US" sz="2000" dirty="0">
                <a:latin typeface="Tw Cen MT Condensed"/>
              </a:rPr>
              <a:t>WHICH ARE THE RESTAURANTS THAT ARE LEAST RATED OVERALL? </a:t>
            </a:r>
          </a:p>
        </p:txBody>
      </p:sp>
      <p:pic>
        <p:nvPicPr>
          <p:cNvPr id="11" name="Picture 10">
            <a:extLst>
              <a:ext uri="{FF2B5EF4-FFF2-40B4-BE49-F238E27FC236}">
                <a16:creationId xmlns:a16="http://schemas.microsoft.com/office/drawing/2014/main" id="{DD2FA410-68F6-4667-B0A4-2C3DE4642894}"/>
              </a:ext>
            </a:extLst>
          </p:cNvPr>
          <p:cNvPicPr>
            <a:picLocks noChangeAspect="1"/>
          </p:cNvPicPr>
          <p:nvPr/>
        </p:nvPicPr>
        <p:blipFill>
          <a:blip r:embed="rId2"/>
          <a:stretch>
            <a:fillRect/>
          </a:stretch>
        </p:blipFill>
        <p:spPr>
          <a:xfrm>
            <a:off x="670561" y="1249065"/>
            <a:ext cx="4567148" cy="1589262"/>
          </a:xfrm>
          <a:prstGeom prst="rect">
            <a:avLst/>
          </a:prstGeom>
        </p:spPr>
      </p:pic>
      <p:pic>
        <p:nvPicPr>
          <p:cNvPr id="13" name="Picture 12">
            <a:extLst>
              <a:ext uri="{FF2B5EF4-FFF2-40B4-BE49-F238E27FC236}">
                <a16:creationId xmlns:a16="http://schemas.microsoft.com/office/drawing/2014/main" id="{2EA513FF-3E53-4F34-8898-3F800447EFA4}"/>
              </a:ext>
            </a:extLst>
          </p:cNvPr>
          <p:cNvPicPr>
            <a:picLocks noChangeAspect="1"/>
          </p:cNvPicPr>
          <p:nvPr/>
        </p:nvPicPr>
        <p:blipFill>
          <a:blip r:embed="rId3"/>
          <a:stretch>
            <a:fillRect/>
          </a:stretch>
        </p:blipFill>
        <p:spPr>
          <a:xfrm>
            <a:off x="670561" y="2934469"/>
            <a:ext cx="3247661" cy="1189353"/>
          </a:xfrm>
          <a:prstGeom prst="rect">
            <a:avLst/>
          </a:prstGeom>
        </p:spPr>
      </p:pic>
      <p:pic>
        <p:nvPicPr>
          <p:cNvPr id="16" name="Picture 15">
            <a:extLst>
              <a:ext uri="{FF2B5EF4-FFF2-40B4-BE49-F238E27FC236}">
                <a16:creationId xmlns:a16="http://schemas.microsoft.com/office/drawing/2014/main" id="{D798F3E4-22E7-4DDA-846D-E09BA708FD37}"/>
              </a:ext>
            </a:extLst>
          </p:cNvPr>
          <p:cNvPicPr>
            <a:picLocks noChangeAspect="1"/>
          </p:cNvPicPr>
          <p:nvPr/>
        </p:nvPicPr>
        <p:blipFill>
          <a:blip r:embed="rId4"/>
          <a:stretch>
            <a:fillRect/>
          </a:stretch>
        </p:blipFill>
        <p:spPr>
          <a:xfrm>
            <a:off x="4035552" y="2981836"/>
            <a:ext cx="3673143" cy="1141986"/>
          </a:xfrm>
          <a:prstGeom prst="rect">
            <a:avLst/>
          </a:prstGeom>
        </p:spPr>
      </p:pic>
      <p:sp>
        <p:nvSpPr>
          <p:cNvPr id="17" name="TextBox 16">
            <a:extLst>
              <a:ext uri="{FF2B5EF4-FFF2-40B4-BE49-F238E27FC236}">
                <a16:creationId xmlns:a16="http://schemas.microsoft.com/office/drawing/2014/main" id="{878766DC-60E2-4391-8916-8341D022C567}"/>
              </a:ext>
            </a:extLst>
          </p:cNvPr>
          <p:cNvSpPr txBox="1"/>
          <p:nvPr/>
        </p:nvSpPr>
        <p:spPr>
          <a:xfrm>
            <a:off x="670561" y="4285246"/>
            <a:ext cx="7613903" cy="307777"/>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We notice that both food as well as service ratings have been mostly low for these two restaurants</a:t>
            </a:r>
          </a:p>
        </p:txBody>
      </p:sp>
    </p:spTree>
    <p:extLst>
      <p:ext uri="{BB962C8B-B14F-4D97-AF65-F5344CB8AC3E}">
        <p14:creationId xmlns:p14="http://schemas.microsoft.com/office/powerpoint/2010/main" val="311110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627E649-A300-4624-9ED2-414F0AA7791D}"/>
              </a:ext>
            </a:extLst>
          </p:cNvPr>
          <p:cNvSpPr>
            <a:spLocks noGrp="1"/>
          </p:cNvSpPr>
          <p:nvPr>
            <p:ph type="title"/>
          </p:nvPr>
        </p:nvSpPr>
        <p:spPr>
          <a:xfrm>
            <a:off x="830628" y="620361"/>
            <a:ext cx="7080494" cy="570738"/>
          </a:xfrm>
        </p:spPr>
        <p:txBody>
          <a:bodyPr vert="horz" lIns="91440" tIns="45720" rIns="91440" bIns="45720" rtlCol="0" anchor="ctr">
            <a:normAutofit/>
          </a:bodyPr>
          <a:lstStyle/>
          <a:p>
            <a:pPr defTabSz="914400">
              <a:spcBef>
                <a:spcPct val="0"/>
              </a:spcBef>
            </a:pPr>
            <a:r>
              <a:rPr lang="en-US" sz="3900" spc="100"/>
              <a:t>FUTURE SCOPE</a:t>
            </a:r>
          </a:p>
        </p:txBody>
      </p:sp>
      <p:pic>
        <p:nvPicPr>
          <p:cNvPr id="7" name="Graphic 6" descr="Monthly calendar with solid fill">
            <a:extLst>
              <a:ext uri="{FF2B5EF4-FFF2-40B4-BE49-F238E27FC236}">
                <a16:creationId xmlns:a16="http://schemas.microsoft.com/office/drawing/2014/main" id="{37BFBFEA-45DE-4855-B4A3-3371DC8E16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628" y="1789538"/>
            <a:ext cx="2586638" cy="2586638"/>
          </a:xfrm>
          <a:prstGeom prst="rect">
            <a:avLst/>
          </a:prstGeom>
        </p:spPr>
      </p:pic>
      <p:sp>
        <p:nvSpPr>
          <p:cNvPr id="3" name="Text Placeholder 2">
            <a:extLst>
              <a:ext uri="{FF2B5EF4-FFF2-40B4-BE49-F238E27FC236}">
                <a16:creationId xmlns:a16="http://schemas.microsoft.com/office/drawing/2014/main" id="{689B8D3F-290D-4C10-B84D-AB46A40CD6F3}"/>
              </a:ext>
            </a:extLst>
          </p:cNvPr>
          <p:cNvSpPr>
            <a:spLocks noGrp="1"/>
          </p:cNvSpPr>
          <p:nvPr>
            <p:ph type="body" idx="1"/>
          </p:nvPr>
        </p:nvSpPr>
        <p:spPr>
          <a:xfrm>
            <a:off x="3581400" y="1358655"/>
            <a:ext cx="5105400" cy="3489569"/>
          </a:xfrm>
        </p:spPr>
        <p:txBody>
          <a:bodyPr vert="horz" lIns="45720" tIns="45720" rIns="45720" bIns="45720" rtlCol="0">
            <a:normAutofit fontScale="92500"/>
          </a:bodyPr>
          <a:lstStyle/>
          <a:p>
            <a:pPr algn="just" defTabSz="914400">
              <a:lnSpc>
                <a:spcPct val="150000"/>
              </a:lnSpc>
              <a:spcAft>
                <a:spcPts val="600"/>
              </a:spcAft>
            </a:pPr>
            <a:r>
              <a:rPr lang="en-US" sz="1400">
                <a:latin typeface="Calibri" panose="020F0502020204030204" pitchFamily="34" charset="0"/>
                <a:cs typeface="Calibri" panose="020F0502020204030204" pitchFamily="34" charset="0"/>
              </a:rPr>
              <a:t>Potentially increase the precision of our recommendations, by implementing a model-based approach</a:t>
            </a:r>
          </a:p>
          <a:p>
            <a:pPr algn="just" defTabSz="914400">
              <a:lnSpc>
                <a:spcPct val="150000"/>
              </a:lnSpc>
              <a:spcAft>
                <a:spcPts val="600"/>
              </a:spcAft>
            </a:pPr>
            <a:r>
              <a:rPr lang="en-US" sz="1400">
                <a:latin typeface="Calibri" panose="020F0502020204030204" pitchFamily="34" charset="0"/>
                <a:cs typeface="Calibri" panose="020F0502020204030204" pitchFamily="34" charset="0"/>
              </a:rPr>
              <a:t>All the recommendations are user specific, and all can be combined to create a real-time mobile application which will recommend users, restaurants on basis of their preferences and history</a:t>
            </a:r>
          </a:p>
          <a:p>
            <a:pPr algn="just" defTabSz="914400">
              <a:lnSpc>
                <a:spcPct val="150000"/>
              </a:lnSpc>
              <a:spcAft>
                <a:spcPts val="600"/>
              </a:spcAft>
            </a:pPr>
            <a:r>
              <a:rPr lang="en-US" sz="1400">
                <a:latin typeface="Calibri" panose="020F0502020204030204" pitchFamily="34" charset="0"/>
                <a:cs typeface="Calibri" panose="020F0502020204030204" pitchFamily="34" charset="0"/>
              </a:rPr>
              <a:t>Similarly, similarity score of restaurants can be found as well making our recommendations even more precise</a:t>
            </a:r>
          </a:p>
          <a:p>
            <a:pPr algn="just" defTabSz="914400">
              <a:lnSpc>
                <a:spcPct val="150000"/>
              </a:lnSpc>
              <a:spcAft>
                <a:spcPts val="600"/>
              </a:spcAft>
            </a:pPr>
            <a:r>
              <a:rPr lang="en-US" sz="1400">
                <a:latin typeface="Calibri" panose="020F0502020204030204" pitchFamily="34" charset="0"/>
                <a:cs typeface="Calibri" panose="020F0502020204030204" pitchFamily="34" charset="0"/>
              </a:rPr>
              <a:t>Parallelly, analysis of the data collected could prove to be very instrumental for the restaurants. This opportunity, of making this data along with our analysis available for them, could be monetized </a:t>
            </a:r>
          </a:p>
        </p:txBody>
      </p:sp>
    </p:spTree>
    <p:extLst>
      <p:ext uri="{BB962C8B-B14F-4D97-AF65-F5344CB8AC3E}">
        <p14:creationId xmlns:p14="http://schemas.microsoft.com/office/powerpoint/2010/main" val="1304168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29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429000"/>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3948079"/>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5144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A0B5D-3A19-47E0-AFEC-616D4FAEA703}"/>
              </a:ext>
            </a:extLst>
          </p:cNvPr>
          <p:cNvSpPr>
            <a:spLocks noGrp="1"/>
          </p:cNvSpPr>
          <p:nvPr>
            <p:ph type="title"/>
          </p:nvPr>
        </p:nvSpPr>
        <p:spPr>
          <a:xfrm>
            <a:off x="475707" y="480060"/>
            <a:ext cx="3156492" cy="2276142"/>
          </a:xfrm>
        </p:spPr>
        <p:txBody>
          <a:bodyPr vert="horz" lIns="91440" tIns="45720" rIns="91440" bIns="45720" rtlCol="0" anchor="b">
            <a:normAutofit/>
          </a:bodyPr>
          <a:lstStyle/>
          <a:p>
            <a:pPr algn="r" defTabSz="914400"/>
            <a:r>
              <a:rPr lang="en-US" sz="3300" kern="1200" cap="all" spc="200" baseline="0">
                <a:solidFill>
                  <a:srgbClr val="FFFFFF"/>
                </a:solidFill>
                <a:latin typeface="+mj-lt"/>
                <a:ea typeface="+mj-ea"/>
                <a:cs typeface="+mj-cs"/>
              </a:rPr>
              <a:t>Q&amp;A</a:t>
            </a:r>
          </a:p>
        </p:txBody>
      </p:sp>
      <p:cxnSp>
        <p:nvCxnSpPr>
          <p:cNvPr id="19" name="Straight Connector 18">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009" y="2823985"/>
            <a:ext cx="294894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Questions">
            <a:extLst>
              <a:ext uri="{FF2B5EF4-FFF2-40B4-BE49-F238E27FC236}">
                <a16:creationId xmlns:a16="http://schemas.microsoft.com/office/drawing/2014/main" id="{5F0E44E0-676C-4B10-84AD-5B409B1A49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0" y="524815"/>
            <a:ext cx="4094602" cy="4094602"/>
          </a:xfrm>
          <a:prstGeom prst="rect">
            <a:avLst/>
          </a:prstGeom>
        </p:spPr>
      </p:pic>
    </p:spTree>
    <p:extLst>
      <p:ext uri="{BB962C8B-B14F-4D97-AF65-F5344CB8AC3E}">
        <p14:creationId xmlns:p14="http://schemas.microsoft.com/office/powerpoint/2010/main" val="2502966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429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429000"/>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3948079"/>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5144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27E649-A300-4624-9ED2-414F0AA7791D}"/>
              </a:ext>
            </a:extLst>
          </p:cNvPr>
          <p:cNvSpPr>
            <a:spLocks noGrp="1"/>
          </p:cNvSpPr>
          <p:nvPr>
            <p:ph type="title"/>
          </p:nvPr>
        </p:nvSpPr>
        <p:spPr>
          <a:xfrm>
            <a:off x="475707" y="480060"/>
            <a:ext cx="3156492" cy="2276142"/>
          </a:xfrm>
        </p:spPr>
        <p:txBody>
          <a:bodyPr vert="horz" lIns="91440" tIns="45720" rIns="91440" bIns="45720" rtlCol="0" anchor="b">
            <a:normAutofit/>
          </a:bodyPr>
          <a:lstStyle/>
          <a:p>
            <a:pPr algn="r" defTabSz="914400">
              <a:spcBef>
                <a:spcPct val="0"/>
              </a:spcBef>
            </a:pPr>
            <a:r>
              <a:rPr lang="en-US" sz="3300" kern="1200" cap="all" spc="200" baseline="0">
                <a:solidFill>
                  <a:srgbClr val="FFFFFF"/>
                </a:solidFill>
                <a:latin typeface="+mj-lt"/>
                <a:ea typeface="+mj-ea"/>
                <a:cs typeface="+mj-cs"/>
              </a:rPr>
              <a:t>Thank you!</a:t>
            </a:r>
            <a:br>
              <a:rPr lang="en-US" sz="3300" kern="1200" cap="all" spc="200" baseline="0">
                <a:solidFill>
                  <a:srgbClr val="FFFFFF"/>
                </a:solidFill>
                <a:latin typeface="+mj-lt"/>
                <a:ea typeface="+mj-ea"/>
                <a:cs typeface="+mj-cs"/>
              </a:rPr>
            </a:br>
            <a:endParaRPr lang="en-US" sz="3300" kern="1200" cap="all" spc="200" baseline="0">
              <a:solidFill>
                <a:srgbClr val="FFFFFF"/>
              </a:solidFill>
              <a:latin typeface="+mj-lt"/>
              <a:ea typeface="+mj-ea"/>
              <a:cs typeface="+mj-cs"/>
            </a:endParaRPr>
          </a:p>
        </p:txBody>
      </p:sp>
      <p:cxnSp>
        <p:nvCxnSpPr>
          <p:cNvPr id="28" name="Straight Connector 18">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009" y="2823985"/>
            <a:ext cx="294894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Handshake">
            <a:extLst>
              <a:ext uri="{FF2B5EF4-FFF2-40B4-BE49-F238E27FC236}">
                <a16:creationId xmlns:a16="http://schemas.microsoft.com/office/drawing/2014/main" id="{2986E3CB-4CC6-45DD-BBFE-012D675BEB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0" y="524815"/>
            <a:ext cx="4094602" cy="4094602"/>
          </a:xfrm>
          <a:prstGeom prst="rect">
            <a:avLst/>
          </a:prstGeom>
        </p:spPr>
      </p:pic>
    </p:spTree>
    <p:extLst>
      <p:ext uri="{BB962C8B-B14F-4D97-AF65-F5344CB8AC3E}">
        <p14:creationId xmlns:p14="http://schemas.microsoft.com/office/powerpoint/2010/main" val="372204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52DC-78EF-4BE2-949C-B18CE5CA5909}"/>
              </a:ext>
            </a:extLst>
          </p:cNvPr>
          <p:cNvSpPr>
            <a:spLocks noGrp="1"/>
          </p:cNvSpPr>
          <p:nvPr>
            <p:ph type="title"/>
          </p:nvPr>
        </p:nvSpPr>
        <p:spPr>
          <a:xfrm>
            <a:off x="627056" y="657118"/>
            <a:ext cx="2228063" cy="535200"/>
          </a:xfrm>
        </p:spPr>
        <p:txBody>
          <a:bodyPr/>
          <a:lstStyle/>
          <a:p>
            <a:r>
              <a:rPr lang="en-US" b="1">
                <a:latin typeface="Calibri" panose="020F0502020204030204" pitchFamily="34" charset="0"/>
                <a:cs typeface="Calibri" panose="020F0502020204030204" pitchFamily="34" charset="0"/>
              </a:rPr>
              <a:t>AGENDA</a:t>
            </a:r>
          </a:p>
        </p:txBody>
      </p:sp>
      <p:sp>
        <p:nvSpPr>
          <p:cNvPr id="9" name="TextBox 8">
            <a:extLst>
              <a:ext uri="{FF2B5EF4-FFF2-40B4-BE49-F238E27FC236}">
                <a16:creationId xmlns:a16="http://schemas.microsoft.com/office/drawing/2014/main" id="{A45094FD-141F-4983-A91F-5B2CE472C63D}"/>
              </a:ext>
            </a:extLst>
          </p:cNvPr>
          <p:cNvSpPr txBox="1"/>
          <p:nvPr/>
        </p:nvSpPr>
        <p:spPr>
          <a:xfrm>
            <a:off x="369567" y="2028823"/>
            <a:ext cx="1868807" cy="646331"/>
          </a:xfrm>
          <a:prstGeom prst="rect">
            <a:avLst/>
          </a:prstGeom>
          <a:solidFill>
            <a:schemeClr val="accent2"/>
          </a:solidFill>
          <a:ln>
            <a:solidFill>
              <a:schemeClr val="accent2">
                <a:lumMod val="50000"/>
              </a:schemeClr>
            </a:solidFill>
          </a:ln>
          <a:effectLst>
            <a:glow rad="101600">
              <a:schemeClr val="accent2">
                <a:satMod val="175000"/>
                <a:alpha val="40000"/>
              </a:schemeClr>
            </a:glow>
          </a:effectLst>
        </p:spPr>
        <p:txBody>
          <a:bodyPr wrap="square" rtlCol="0">
            <a:spAutoFit/>
          </a:bodyPr>
          <a:lstStyle/>
          <a:p>
            <a:pPr algn="ctr"/>
            <a:r>
              <a:rPr lang="en-US">
                <a:solidFill>
                  <a:schemeClr val="bg1"/>
                </a:solidFill>
                <a:latin typeface="Calibri" panose="020F0502020204030204" pitchFamily="34" charset="0"/>
                <a:cs typeface="Calibri" panose="020F0502020204030204" pitchFamily="34" charset="0"/>
              </a:rPr>
              <a:t>1. CASE OVERVIEW</a:t>
            </a:r>
          </a:p>
        </p:txBody>
      </p:sp>
      <p:sp>
        <p:nvSpPr>
          <p:cNvPr id="10" name="TextBox 9">
            <a:extLst>
              <a:ext uri="{FF2B5EF4-FFF2-40B4-BE49-F238E27FC236}">
                <a16:creationId xmlns:a16="http://schemas.microsoft.com/office/drawing/2014/main" id="{0203E779-2065-47AA-85DB-46D557B3B595}"/>
              </a:ext>
            </a:extLst>
          </p:cNvPr>
          <p:cNvSpPr txBox="1"/>
          <p:nvPr/>
        </p:nvSpPr>
        <p:spPr>
          <a:xfrm>
            <a:off x="3502818" y="2038346"/>
            <a:ext cx="1828800" cy="646331"/>
          </a:xfrm>
          <a:prstGeom prst="rect">
            <a:avLst/>
          </a:prstGeom>
          <a:solidFill>
            <a:schemeClr val="accent2"/>
          </a:solidFill>
          <a:ln>
            <a:solidFill>
              <a:schemeClr val="accent2">
                <a:lumMod val="50000"/>
              </a:schemeClr>
            </a:solidFill>
          </a:ln>
          <a:effectLst>
            <a:glow rad="101600">
              <a:schemeClr val="accent2">
                <a:satMod val="175000"/>
                <a:alpha val="40000"/>
              </a:schemeClr>
            </a:glow>
          </a:effectLst>
        </p:spPr>
        <p:txBody>
          <a:bodyPr wrap="square" rtlCol="0">
            <a:spAutoFit/>
          </a:bodyPr>
          <a:lstStyle/>
          <a:p>
            <a:pPr algn="ctr"/>
            <a:r>
              <a:rPr lang="en-US">
                <a:solidFill>
                  <a:schemeClr val="bg1"/>
                </a:solidFill>
                <a:latin typeface="Calibri" panose="020F0502020204030204" pitchFamily="34" charset="0"/>
                <a:cs typeface="Calibri" panose="020F0502020204030204" pitchFamily="34" charset="0"/>
              </a:rPr>
              <a:t>2. DATASET OVERVIEW</a:t>
            </a:r>
          </a:p>
        </p:txBody>
      </p:sp>
      <p:sp>
        <p:nvSpPr>
          <p:cNvPr id="11" name="TextBox 10">
            <a:extLst>
              <a:ext uri="{FF2B5EF4-FFF2-40B4-BE49-F238E27FC236}">
                <a16:creationId xmlns:a16="http://schemas.microsoft.com/office/drawing/2014/main" id="{0C9119EC-CDCC-4E10-950C-40C8FD65AA44}"/>
              </a:ext>
            </a:extLst>
          </p:cNvPr>
          <p:cNvSpPr txBox="1"/>
          <p:nvPr/>
        </p:nvSpPr>
        <p:spPr>
          <a:xfrm>
            <a:off x="6596062" y="2028823"/>
            <a:ext cx="2011680" cy="646331"/>
          </a:xfrm>
          <a:prstGeom prst="rect">
            <a:avLst/>
          </a:prstGeom>
          <a:solidFill>
            <a:schemeClr val="accent2"/>
          </a:solidFill>
          <a:ln>
            <a:solidFill>
              <a:schemeClr val="accent2">
                <a:lumMod val="50000"/>
              </a:schemeClr>
            </a:solidFill>
          </a:ln>
          <a:effectLst>
            <a:glow rad="101600">
              <a:schemeClr val="accent2">
                <a:satMod val="175000"/>
                <a:alpha val="40000"/>
              </a:schemeClr>
            </a:glow>
          </a:effectLst>
        </p:spPr>
        <p:txBody>
          <a:bodyPr wrap="square" rtlCol="0">
            <a:spAutoFit/>
          </a:bodyPr>
          <a:lstStyle/>
          <a:p>
            <a:pPr algn="ctr"/>
            <a:r>
              <a:rPr lang="en-US">
                <a:solidFill>
                  <a:schemeClr val="bg1"/>
                </a:solidFill>
                <a:latin typeface="Calibri" panose="020F0502020204030204" pitchFamily="34" charset="0"/>
                <a:cs typeface="Calibri" panose="020F0502020204030204" pitchFamily="34" charset="0"/>
              </a:rPr>
              <a:t>3. CODE IMPLEMENTATION</a:t>
            </a:r>
          </a:p>
        </p:txBody>
      </p:sp>
      <p:sp>
        <p:nvSpPr>
          <p:cNvPr id="14" name="TextBox 13">
            <a:extLst>
              <a:ext uri="{FF2B5EF4-FFF2-40B4-BE49-F238E27FC236}">
                <a16:creationId xmlns:a16="http://schemas.microsoft.com/office/drawing/2014/main" id="{C953DEFB-E9AC-4990-AEBA-BE7A538E5177}"/>
              </a:ext>
            </a:extLst>
          </p:cNvPr>
          <p:cNvSpPr txBox="1"/>
          <p:nvPr/>
        </p:nvSpPr>
        <p:spPr>
          <a:xfrm>
            <a:off x="1920715" y="3511657"/>
            <a:ext cx="1868808" cy="646331"/>
          </a:xfrm>
          <a:prstGeom prst="rect">
            <a:avLst/>
          </a:prstGeom>
          <a:solidFill>
            <a:schemeClr val="accent2"/>
          </a:solidFill>
          <a:ln>
            <a:solidFill>
              <a:schemeClr val="accent2">
                <a:lumMod val="50000"/>
              </a:schemeClr>
            </a:solidFill>
          </a:ln>
          <a:effectLst>
            <a:glow rad="101600">
              <a:schemeClr val="accent2">
                <a:satMod val="175000"/>
                <a:alpha val="40000"/>
              </a:schemeClr>
            </a:glow>
          </a:effectLst>
        </p:spPr>
        <p:txBody>
          <a:bodyPr wrap="square" rtlCol="0">
            <a:spAutoFit/>
          </a:bodyPr>
          <a:lstStyle/>
          <a:p>
            <a:pPr algn="ctr"/>
            <a:r>
              <a:rPr lang="en-US">
                <a:solidFill>
                  <a:schemeClr val="bg1"/>
                </a:solidFill>
                <a:latin typeface="Calibri" panose="020F0502020204030204" pitchFamily="34" charset="0"/>
                <a:cs typeface="Calibri" panose="020F0502020204030204" pitchFamily="34" charset="0"/>
              </a:rPr>
              <a:t>4. PERTINENT QUESTIONS</a:t>
            </a:r>
          </a:p>
        </p:txBody>
      </p:sp>
      <p:sp>
        <p:nvSpPr>
          <p:cNvPr id="15" name="TextBox 14">
            <a:extLst>
              <a:ext uri="{FF2B5EF4-FFF2-40B4-BE49-F238E27FC236}">
                <a16:creationId xmlns:a16="http://schemas.microsoft.com/office/drawing/2014/main" id="{D561172C-2E51-43C5-8A37-85F67CC62EC1}"/>
              </a:ext>
            </a:extLst>
          </p:cNvPr>
          <p:cNvSpPr txBox="1"/>
          <p:nvPr/>
        </p:nvSpPr>
        <p:spPr>
          <a:xfrm>
            <a:off x="5121115" y="3511658"/>
            <a:ext cx="1828800" cy="646331"/>
          </a:xfrm>
          <a:prstGeom prst="rect">
            <a:avLst/>
          </a:prstGeom>
          <a:solidFill>
            <a:schemeClr val="accent2"/>
          </a:solidFill>
          <a:ln>
            <a:solidFill>
              <a:schemeClr val="accent2">
                <a:lumMod val="50000"/>
              </a:schemeClr>
            </a:solidFill>
          </a:ln>
          <a:effectLst>
            <a:glow rad="101600">
              <a:schemeClr val="accent2">
                <a:satMod val="175000"/>
                <a:alpha val="40000"/>
              </a:schemeClr>
            </a:glow>
          </a:effectLst>
        </p:spPr>
        <p:txBody>
          <a:bodyPr wrap="square" rtlCol="0">
            <a:spAutoFit/>
          </a:bodyPr>
          <a:lstStyle/>
          <a:p>
            <a:pPr algn="ctr"/>
            <a:r>
              <a:rPr lang="en-US">
                <a:solidFill>
                  <a:schemeClr val="bg1"/>
                </a:solidFill>
              </a:rPr>
              <a:t>4. FUTURE   SCOPE</a:t>
            </a:r>
          </a:p>
        </p:txBody>
      </p:sp>
    </p:spTree>
    <p:extLst>
      <p:ext uri="{BB962C8B-B14F-4D97-AF65-F5344CB8AC3E}">
        <p14:creationId xmlns:p14="http://schemas.microsoft.com/office/powerpoint/2010/main" val="3154912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cxnSp>
        <p:nvCxnSpPr>
          <p:cNvPr id="104" name="Straight Connector 103">
            <a:extLst>
              <a:ext uri="{FF2B5EF4-FFF2-40B4-BE49-F238E27FC236}">
                <a16:creationId xmlns:a16="http://schemas.microsoft.com/office/drawing/2014/main" id="{FA32BB39-F62E-43E2-BD90-29FA55515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8" name="Google Shape;98;p15"/>
          <p:cNvSpPr txBox="1">
            <a:spLocks noGrp="1"/>
          </p:cNvSpPr>
          <p:nvPr>
            <p:ph type="title"/>
          </p:nvPr>
        </p:nvSpPr>
        <p:spPr>
          <a:xfrm>
            <a:off x="768096" y="438912"/>
            <a:ext cx="4550113" cy="112471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5000" spc="100"/>
              <a:t>Case Overview </a:t>
            </a:r>
          </a:p>
        </p:txBody>
      </p:sp>
      <p:sp>
        <p:nvSpPr>
          <p:cNvPr id="99" name="Google Shape;99;p15"/>
          <p:cNvSpPr txBox="1">
            <a:spLocks noGrp="1"/>
          </p:cNvSpPr>
          <p:nvPr>
            <p:ph type="body" idx="1"/>
          </p:nvPr>
        </p:nvSpPr>
        <p:spPr>
          <a:xfrm>
            <a:off x="768096" y="1714500"/>
            <a:ext cx="4550113" cy="3017520"/>
          </a:xfrm>
          <a:prstGeom prst="rect">
            <a:avLst/>
          </a:prstGeom>
        </p:spPr>
        <p:txBody>
          <a:bodyPr spcFirstLastPara="1" vert="horz" lIns="45720" tIns="45720" rIns="45720" bIns="45720" rtlCol="0" anchorCtr="0">
            <a:normAutofit/>
          </a:bodyPr>
          <a:lstStyle/>
          <a:p>
            <a:pPr marL="0" lvl="0" indent="0" defTabSz="914400">
              <a:spcBef>
                <a:spcPts val="0"/>
              </a:spcBef>
              <a:spcAft>
                <a:spcPts val="0"/>
              </a:spcAft>
              <a:buNone/>
            </a:pPr>
            <a:r>
              <a:rPr lang="en-US" dirty="0">
                <a:highlight>
                  <a:srgbClr val="FFFFFF"/>
                </a:highlight>
                <a:sym typeface="Calibri"/>
              </a:rPr>
              <a:t>Every time when everyone wants to go out and meet, whether it’s friends or family, the debate to find the perfect restaurant to meet at rages on for a while.</a:t>
            </a:r>
          </a:p>
          <a:p>
            <a:pPr marL="0" indent="0" defTabSz="914400">
              <a:spcBef>
                <a:spcPts val="800"/>
              </a:spcBef>
              <a:buNone/>
            </a:pPr>
            <a:r>
              <a:rPr lang="en-US" dirty="0">
                <a:highlight>
                  <a:srgbClr val="FFFFFF"/>
                </a:highlight>
                <a:sym typeface="Calibri"/>
              </a:rPr>
              <a:t>With the use of this dataset, we aim to recommend restaurants as per a user’s preferences based on restaurants one has already reviewed. We could also provide feedback to the restaurants as per the customer inputs using Exploratory Data Analysis. The data set is made from user inputs from their previous visits to one or more of these restaurants.</a:t>
            </a:r>
            <a:endParaRPr lang="en-US" dirty="0">
              <a:highlight>
                <a:srgbClr val="FFFFFF"/>
              </a:highlight>
            </a:endParaRPr>
          </a:p>
          <a:p>
            <a:pPr marL="0" lvl="0" indent="0" defTabSz="914400">
              <a:spcBef>
                <a:spcPts val="800"/>
              </a:spcBef>
              <a:spcAft>
                <a:spcPts val="1200"/>
              </a:spcAft>
              <a:buNone/>
            </a:pPr>
            <a:endParaRPr lang="en-US"/>
          </a:p>
        </p:txBody>
      </p:sp>
      <p:pic>
        <p:nvPicPr>
          <p:cNvPr id="3" name="Graphic 2" descr="Table setting with solid fill">
            <a:extLst>
              <a:ext uri="{FF2B5EF4-FFF2-40B4-BE49-F238E27FC236}">
                <a16:creationId xmlns:a16="http://schemas.microsoft.com/office/drawing/2014/main" id="{D3D1D8C6-7B70-4F1C-84B0-DE9C136DAE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8550" y="480060"/>
            <a:ext cx="1971039" cy="1971039"/>
          </a:xfrm>
          <a:prstGeom prst="rect">
            <a:avLst/>
          </a:prstGeom>
        </p:spPr>
      </p:pic>
      <p:pic>
        <p:nvPicPr>
          <p:cNvPr id="5" name="Graphic 4" descr="Rating Star with solid fill">
            <a:extLst>
              <a:ext uri="{FF2B5EF4-FFF2-40B4-BE49-F238E27FC236}">
                <a16:creationId xmlns:a16="http://schemas.microsoft.com/office/drawing/2014/main" id="{5B2A0552-289A-4241-9C4A-7EAFBF07A3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78550" y="2692400"/>
            <a:ext cx="1971040" cy="19710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7185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DATASET OVERVIEW</a:t>
            </a:r>
            <a:endParaRPr/>
          </a:p>
        </p:txBody>
      </p:sp>
      <p:grpSp>
        <p:nvGrpSpPr>
          <p:cNvPr id="2" name="Group 1">
            <a:extLst>
              <a:ext uri="{FF2B5EF4-FFF2-40B4-BE49-F238E27FC236}">
                <a16:creationId xmlns:a16="http://schemas.microsoft.com/office/drawing/2014/main" id="{90FF0728-68F0-4DE4-A0F5-37EDD470D165}"/>
              </a:ext>
            </a:extLst>
          </p:cNvPr>
          <p:cNvGrpSpPr/>
          <p:nvPr/>
        </p:nvGrpSpPr>
        <p:grpSpPr>
          <a:xfrm>
            <a:off x="2473692" y="1210818"/>
            <a:ext cx="4054078" cy="1557201"/>
            <a:chOff x="871538" y="1357357"/>
            <a:chExt cx="4054078" cy="1557201"/>
          </a:xfrm>
        </p:grpSpPr>
        <p:pic>
          <p:nvPicPr>
            <p:cNvPr id="3" name="Graphic 2" descr="Group of men with solid fill">
              <a:extLst>
                <a:ext uri="{FF2B5EF4-FFF2-40B4-BE49-F238E27FC236}">
                  <a16:creationId xmlns:a16="http://schemas.microsoft.com/office/drawing/2014/main" id="{9BC9F25F-F83D-4C06-85B5-D611B66CA9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82" y="1357357"/>
              <a:ext cx="914400" cy="914400"/>
            </a:xfrm>
            <a:prstGeom prst="rect">
              <a:avLst/>
            </a:prstGeom>
          </p:spPr>
        </p:pic>
        <p:sp>
          <p:nvSpPr>
            <p:cNvPr id="4" name="TextBox 3">
              <a:extLst>
                <a:ext uri="{FF2B5EF4-FFF2-40B4-BE49-F238E27FC236}">
                  <a16:creationId xmlns:a16="http://schemas.microsoft.com/office/drawing/2014/main" id="{9E5B77E6-4429-4815-94C5-261821EBD80B}"/>
                </a:ext>
              </a:extLst>
            </p:cNvPr>
            <p:cNvSpPr txBox="1"/>
            <p:nvPr/>
          </p:nvSpPr>
          <p:spPr>
            <a:xfrm>
              <a:off x="871538" y="2268227"/>
              <a:ext cx="1157287" cy="646331"/>
            </a:xfrm>
            <a:prstGeom prst="rect">
              <a:avLst/>
            </a:prstGeom>
            <a:noFill/>
          </p:spPr>
          <p:txBody>
            <a:bodyPr wrap="square" rtlCol="0">
              <a:spAutoFit/>
            </a:bodyPr>
            <a:lstStyle/>
            <a:p>
              <a:pPr algn="ctr"/>
              <a:r>
                <a:rPr lang="en-US"/>
                <a:t>138</a:t>
              </a:r>
            </a:p>
            <a:p>
              <a:pPr algn="ctr"/>
              <a:r>
                <a:rPr lang="en-US"/>
                <a:t>Customers</a:t>
              </a:r>
            </a:p>
          </p:txBody>
        </p:sp>
        <p:pic>
          <p:nvPicPr>
            <p:cNvPr id="6" name="Graphic 5" descr="Restaurant with solid fill">
              <a:extLst>
                <a:ext uri="{FF2B5EF4-FFF2-40B4-BE49-F238E27FC236}">
                  <a16:creationId xmlns:a16="http://schemas.microsoft.com/office/drawing/2014/main" id="{6EFD8801-7915-4D0A-9122-6EA281763F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6910" y="1357357"/>
              <a:ext cx="914400" cy="914400"/>
            </a:xfrm>
            <a:prstGeom prst="rect">
              <a:avLst/>
            </a:prstGeom>
          </p:spPr>
        </p:pic>
        <p:sp>
          <p:nvSpPr>
            <p:cNvPr id="9" name="TextBox 8">
              <a:extLst>
                <a:ext uri="{FF2B5EF4-FFF2-40B4-BE49-F238E27FC236}">
                  <a16:creationId xmlns:a16="http://schemas.microsoft.com/office/drawing/2014/main" id="{1D20120F-7148-42E9-944D-F6D8BA93639D}"/>
                </a:ext>
              </a:extLst>
            </p:cNvPr>
            <p:cNvSpPr txBox="1"/>
            <p:nvPr/>
          </p:nvSpPr>
          <p:spPr>
            <a:xfrm>
              <a:off x="3682604" y="2268226"/>
              <a:ext cx="1243012" cy="646331"/>
            </a:xfrm>
            <a:prstGeom prst="rect">
              <a:avLst/>
            </a:prstGeom>
            <a:noFill/>
          </p:spPr>
          <p:txBody>
            <a:bodyPr wrap="square" rtlCol="0">
              <a:spAutoFit/>
            </a:bodyPr>
            <a:lstStyle/>
            <a:p>
              <a:pPr algn="ctr"/>
              <a:r>
                <a:rPr lang="en-US"/>
                <a:t>130</a:t>
              </a:r>
            </a:p>
            <a:p>
              <a:pPr algn="ctr"/>
              <a:r>
                <a:rPr lang="en-US"/>
                <a:t>Restaurants</a:t>
              </a:r>
            </a:p>
          </p:txBody>
        </p:sp>
      </p:grpSp>
      <p:grpSp>
        <p:nvGrpSpPr>
          <p:cNvPr id="7" name="Group 6">
            <a:extLst>
              <a:ext uri="{FF2B5EF4-FFF2-40B4-BE49-F238E27FC236}">
                <a16:creationId xmlns:a16="http://schemas.microsoft.com/office/drawing/2014/main" id="{F7D33B1C-89F3-4608-A8B0-A072B13B5F58}"/>
              </a:ext>
            </a:extLst>
          </p:cNvPr>
          <p:cNvGrpSpPr/>
          <p:nvPr/>
        </p:nvGrpSpPr>
        <p:grpSpPr>
          <a:xfrm>
            <a:off x="4052599" y="3078965"/>
            <a:ext cx="1157287" cy="1461346"/>
            <a:chOff x="3446907" y="3098504"/>
            <a:chExt cx="1157287" cy="1461346"/>
          </a:xfrm>
        </p:grpSpPr>
        <p:sp>
          <p:nvSpPr>
            <p:cNvPr id="13" name="TextBox 12">
              <a:extLst>
                <a:ext uri="{FF2B5EF4-FFF2-40B4-BE49-F238E27FC236}">
                  <a16:creationId xmlns:a16="http://schemas.microsoft.com/office/drawing/2014/main" id="{4219188C-D9BA-4433-AB6B-FCA4F6FE904D}"/>
                </a:ext>
              </a:extLst>
            </p:cNvPr>
            <p:cNvSpPr txBox="1"/>
            <p:nvPr/>
          </p:nvSpPr>
          <p:spPr>
            <a:xfrm>
              <a:off x="3446907" y="3913519"/>
              <a:ext cx="1157287" cy="646331"/>
            </a:xfrm>
            <a:prstGeom prst="rect">
              <a:avLst/>
            </a:prstGeom>
            <a:noFill/>
          </p:spPr>
          <p:txBody>
            <a:bodyPr wrap="square" lIns="91440" tIns="45720" rIns="91440" bIns="45720" rtlCol="0" anchor="t">
              <a:spAutoFit/>
            </a:bodyPr>
            <a:lstStyle/>
            <a:p>
              <a:pPr algn="ctr"/>
              <a:r>
                <a:rPr lang="en-US"/>
                <a:t>Food Rating</a:t>
              </a:r>
            </a:p>
          </p:txBody>
        </p:sp>
        <p:pic>
          <p:nvPicPr>
            <p:cNvPr id="8" name="Graphic 7" descr="Pizza with solid fill">
              <a:extLst>
                <a:ext uri="{FF2B5EF4-FFF2-40B4-BE49-F238E27FC236}">
                  <a16:creationId xmlns:a16="http://schemas.microsoft.com/office/drawing/2014/main" id="{1F40D310-3906-43FD-BA48-B41F33AC03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2958" y="3098504"/>
              <a:ext cx="914400" cy="914400"/>
            </a:xfrm>
            <a:prstGeom prst="rect">
              <a:avLst/>
            </a:prstGeom>
          </p:spPr>
        </p:pic>
      </p:grpSp>
      <p:grpSp>
        <p:nvGrpSpPr>
          <p:cNvPr id="5" name="Group 4">
            <a:extLst>
              <a:ext uri="{FF2B5EF4-FFF2-40B4-BE49-F238E27FC236}">
                <a16:creationId xmlns:a16="http://schemas.microsoft.com/office/drawing/2014/main" id="{CA01CFBE-ED82-4A7B-8CF1-AEC07D2BCD11}"/>
              </a:ext>
            </a:extLst>
          </p:cNvPr>
          <p:cNvGrpSpPr/>
          <p:nvPr/>
        </p:nvGrpSpPr>
        <p:grpSpPr>
          <a:xfrm>
            <a:off x="1226008" y="3078095"/>
            <a:ext cx="1264443" cy="1560731"/>
            <a:chOff x="644739" y="3014595"/>
            <a:chExt cx="1264443" cy="1560731"/>
          </a:xfrm>
        </p:grpSpPr>
        <p:pic>
          <p:nvPicPr>
            <p:cNvPr id="10" name="Graphic 9" descr="Rating Star with solid fill">
              <a:extLst>
                <a:ext uri="{FF2B5EF4-FFF2-40B4-BE49-F238E27FC236}">
                  <a16:creationId xmlns:a16="http://schemas.microsoft.com/office/drawing/2014/main" id="{61A461A8-6CF6-45D0-A674-3EFA5188BA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9761" y="3014595"/>
              <a:ext cx="914400" cy="914400"/>
            </a:xfrm>
            <a:prstGeom prst="rect">
              <a:avLst/>
            </a:prstGeom>
          </p:spPr>
        </p:pic>
        <p:sp>
          <p:nvSpPr>
            <p:cNvPr id="11" name="TextBox 10">
              <a:extLst>
                <a:ext uri="{FF2B5EF4-FFF2-40B4-BE49-F238E27FC236}">
                  <a16:creationId xmlns:a16="http://schemas.microsoft.com/office/drawing/2014/main" id="{3DD683BC-B2D0-41AE-BED5-2651024A8DC5}"/>
                </a:ext>
              </a:extLst>
            </p:cNvPr>
            <p:cNvSpPr txBox="1"/>
            <p:nvPr/>
          </p:nvSpPr>
          <p:spPr>
            <a:xfrm>
              <a:off x="644739" y="3928995"/>
              <a:ext cx="1264443" cy="646331"/>
            </a:xfrm>
            <a:prstGeom prst="rect">
              <a:avLst/>
            </a:prstGeom>
            <a:noFill/>
          </p:spPr>
          <p:txBody>
            <a:bodyPr wrap="square" lIns="91440" tIns="45720" rIns="91440" bIns="45720" rtlCol="0" anchor="t">
              <a:spAutoFit/>
            </a:bodyPr>
            <a:lstStyle/>
            <a:p>
              <a:pPr algn="ctr"/>
              <a:r>
                <a:rPr lang="en-US"/>
                <a:t>Overall Rating </a:t>
              </a:r>
            </a:p>
          </p:txBody>
        </p:sp>
      </p:grpSp>
      <p:grpSp>
        <p:nvGrpSpPr>
          <p:cNvPr id="14" name="Group 13">
            <a:extLst>
              <a:ext uri="{FF2B5EF4-FFF2-40B4-BE49-F238E27FC236}">
                <a16:creationId xmlns:a16="http://schemas.microsoft.com/office/drawing/2014/main" id="{F1B980D2-7134-495F-BDC6-9349ED589781}"/>
              </a:ext>
            </a:extLst>
          </p:cNvPr>
          <p:cNvGrpSpPr/>
          <p:nvPr/>
        </p:nvGrpSpPr>
        <p:grpSpPr>
          <a:xfrm>
            <a:off x="7083029" y="2942197"/>
            <a:ext cx="1157287" cy="1925068"/>
            <a:chOff x="6614106" y="3078966"/>
            <a:chExt cx="1157287" cy="1925068"/>
          </a:xfrm>
        </p:grpSpPr>
        <p:sp>
          <p:nvSpPr>
            <p:cNvPr id="16" name="TextBox 15">
              <a:extLst>
                <a:ext uri="{FF2B5EF4-FFF2-40B4-BE49-F238E27FC236}">
                  <a16:creationId xmlns:a16="http://schemas.microsoft.com/office/drawing/2014/main" id="{A52D0254-DC8E-4F1A-B7F0-5C7EE5CA91EF}"/>
                </a:ext>
              </a:extLst>
            </p:cNvPr>
            <p:cNvSpPr txBox="1"/>
            <p:nvPr/>
          </p:nvSpPr>
          <p:spPr>
            <a:xfrm>
              <a:off x="6614106" y="4080704"/>
              <a:ext cx="1157287" cy="923330"/>
            </a:xfrm>
            <a:prstGeom prst="rect">
              <a:avLst/>
            </a:prstGeom>
            <a:noFill/>
          </p:spPr>
          <p:txBody>
            <a:bodyPr wrap="square" lIns="91440" tIns="45720" rIns="91440" bIns="45720" rtlCol="0" anchor="t">
              <a:spAutoFit/>
            </a:bodyPr>
            <a:lstStyle/>
            <a:p>
              <a:pPr algn="ctr"/>
              <a:r>
                <a:rPr lang="en-US"/>
                <a:t>Service Rating</a:t>
              </a:r>
              <a:endParaRPr lang="en-US" sz="1200">
                <a:ea typeface="+mn-lt"/>
                <a:cs typeface="+mn-lt"/>
              </a:endParaRPr>
            </a:p>
            <a:p>
              <a:pPr algn="ctr"/>
              <a:endParaRPr lang="en-US"/>
            </a:p>
          </p:txBody>
        </p:sp>
        <p:pic>
          <p:nvPicPr>
            <p:cNvPr id="15" name="Graphic 14" descr="Waiter female with solid fill">
              <a:extLst>
                <a:ext uri="{FF2B5EF4-FFF2-40B4-BE49-F238E27FC236}">
                  <a16:creationId xmlns:a16="http://schemas.microsoft.com/office/drawing/2014/main" id="{C234A590-755C-4239-96E4-E78203E068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64856" y="3078966"/>
              <a:ext cx="914400" cy="914400"/>
            </a:xfrm>
            <a:prstGeom prst="rect">
              <a:avLst/>
            </a:prstGeom>
          </p:spPr>
        </p:pic>
      </p:grpSp>
    </p:spTree>
    <p:extLst>
      <p:ext uri="{BB962C8B-B14F-4D97-AF65-F5344CB8AC3E}">
        <p14:creationId xmlns:p14="http://schemas.microsoft.com/office/powerpoint/2010/main" val="13502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718575"/>
            <a:ext cx="7688700" cy="53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Importing libraries &amp; READING THE FILE</a:t>
            </a:r>
          </a:p>
        </p:txBody>
      </p:sp>
      <p:pic>
        <p:nvPicPr>
          <p:cNvPr id="6" name="Picture 6" descr="Table&#10;&#10;Description automatically generated">
            <a:extLst>
              <a:ext uri="{FF2B5EF4-FFF2-40B4-BE49-F238E27FC236}">
                <a16:creationId xmlns:a16="http://schemas.microsoft.com/office/drawing/2014/main" id="{FE7E8073-C244-4E68-99D2-D5C7E1D494E3}"/>
              </a:ext>
            </a:extLst>
          </p:cNvPr>
          <p:cNvPicPr>
            <a:picLocks noChangeAspect="1"/>
          </p:cNvPicPr>
          <p:nvPr/>
        </p:nvPicPr>
        <p:blipFill>
          <a:blip r:embed="rId3"/>
          <a:stretch>
            <a:fillRect/>
          </a:stretch>
        </p:blipFill>
        <p:spPr>
          <a:xfrm>
            <a:off x="619369" y="2621574"/>
            <a:ext cx="3339123" cy="2367085"/>
          </a:xfrm>
          <a:prstGeom prst="rect">
            <a:avLst/>
          </a:prstGeom>
        </p:spPr>
      </p:pic>
      <p:pic>
        <p:nvPicPr>
          <p:cNvPr id="14" name="Picture 13">
            <a:extLst>
              <a:ext uri="{FF2B5EF4-FFF2-40B4-BE49-F238E27FC236}">
                <a16:creationId xmlns:a16="http://schemas.microsoft.com/office/drawing/2014/main" id="{AF08EC51-CC76-4E11-95D8-DE61A4B10FB0}"/>
              </a:ext>
            </a:extLst>
          </p:cNvPr>
          <p:cNvPicPr>
            <a:picLocks noChangeAspect="1"/>
          </p:cNvPicPr>
          <p:nvPr/>
        </p:nvPicPr>
        <p:blipFill>
          <a:blip r:embed="rId4"/>
          <a:stretch>
            <a:fillRect/>
          </a:stretch>
        </p:blipFill>
        <p:spPr>
          <a:xfrm>
            <a:off x="566584" y="1287075"/>
            <a:ext cx="8010832" cy="1283635"/>
          </a:xfrm>
          <a:prstGeom prst="rect">
            <a:avLst/>
          </a:prstGeom>
        </p:spPr>
      </p:pic>
      <p:sp>
        <p:nvSpPr>
          <p:cNvPr id="2" name="Google Shape;132;p20">
            <a:extLst>
              <a:ext uri="{FF2B5EF4-FFF2-40B4-BE49-F238E27FC236}">
                <a16:creationId xmlns:a16="http://schemas.microsoft.com/office/drawing/2014/main" id="{6F8179F2-E18C-44CC-A289-0E928617C0EA}"/>
              </a:ext>
            </a:extLst>
          </p:cNvPr>
          <p:cNvSpPr txBox="1">
            <a:spLocks/>
          </p:cNvSpPr>
          <p:nvPr/>
        </p:nvSpPr>
        <p:spPr>
          <a:xfrm>
            <a:off x="3899754" y="2853927"/>
            <a:ext cx="4677662" cy="1570998"/>
          </a:xfrm>
          <a:prstGeom prst="rect">
            <a:avLst/>
          </a:prstGeom>
        </p:spPr>
        <p:txBody>
          <a:bodyPr spcFirstLastPara="1" vert="horz" wrap="square" lIns="91425" tIns="91425" rIns="91425" bIns="91425" rtlCol="0" anchor="t" anchorCtr="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a:lstStyle>
          <a:p>
            <a:pPr marL="152400" indent="0">
              <a:spcBef>
                <a:spcPts val="0"/>
              </a:spcBef>
              <a:spcAft>
                <a:spcPts val="0"/>
              </a:spcAft>
              <a:buNone/>
            </a:pPr>
            <a:endParaRPr lang="en-GB" sz="1200">
              <a:latin typeface="Calibri"/>
              <a:cs typeface="Calibri"/>
            </a:endParaRPr>
          </a:p>
          <a:p>
            <a:pPr marL="152400" indent="0">
              <a:spcBef>
                <a:spcPts val="0"/>
              </a:spcBef>
              <a:spcAft>
                <a:spcPts val="0"/>
              </a:spcAft>
              <a:buNone/>
            </a:pPr>
            <a:r>
              <a:rPr lang="en-GB" sz="1200" b="1">
                <a:latin typeface="Calibri"/>
                <a:cs typeface="Calibri"/>
              </a:rPr>
              <a:t>Data columns explained</a:t>
            </a:r>
          </a:p>
          <a:p>
            <a:pPr marL="152400" indent="0">
              <a:spcBef>
                <a:spcPts val="0"/>
              </a:spcBef>
              <a:spcAft>
                <a:spcPts val="0"/>
              </a:spcAft>
              <a:buNone/>
            </a:pPr>
            <a:endParaRPr lang="en-GB" sz="1200" b="1">
              <a:latin typeface="Calibri"/>
              <a:cs typeface="Calibri"/>
            </a:endParaRPr>
          </a:p>
          <a:p>
            <a:pPr marL="457200" indent="-304800">
              <a:spcBef>
                <a:spcPts val="0"/>
              </a:spcBef>
              <a:spcAft>
                <a:spcPts val="0"/>
              </a:spcAft>
              <a:buAutoNum type="arabicPeriod"/>
            </a:pPr>
            <a:r>
              <a:rPr lang="en-GB" sz="1200">
                <a:latin typeface="Calibri"/>
                <a:cs typeface="Calibri"/>
              </a:rPr>
              <a:t>‘user ID’ : Unique ID given to each restaurant visitor</a:t>
            </a:r>
            <a:endParaRPr lang="en-US" sz="1200">
              <a:latin typeface="Calibri"/>
              <a:cs typeface="Calibri"/>
            </a:endParaRPr>
          </a:p>
          <a:p>
            <a:pPr marL="457200" indent="-304800">
              <a:spcBef>
                <a:spcPts val="0"/>
              </a:spcBef>
              <a:spcAft>
                <a:spcPts val="0"/>
              </a:spcAft>
              <a:buFont typeface="Tw Cen MT" panose="020B0602020104020603" pitchFamily="34" charset="0"/>
              <a:buAutoNum type="arabicPeriod"/>
            </a:pPr>
            <a:r>
              <a:rPr lang="en-GB" sz="1200">
                <a:latin typeface="Calibri"/>
                <a:cs typeface="Calibri"/>
              </a:rPr>
              <a:t>‘place ID’ : Unique ID given to each restaurant</a:t>
            </a:r>
          </a:p>
          <a:p>
            <a:pPr marL="457200" indent="-304800">
              <a:spcBef>
                <a:spcPts val="0"/>
              </a:spcBef>
              <a:spcAft>
                <a:spcPts val="0"/>
              </a:spcAft>
              <a:buFont typeface="Tw Cen MT" panose="020B0602020104020603" pitchFamily="34" charset="0"/>
              <a:buAutoNum type="arabicPeriod"/>
            </a:pPr>
            <a:r>
              <a:rPr lang="en-GB" sz="1200">
                <a:latin typeface="Calibri"/>
                <a:cs typeface="Calibri"/>
              </a:rPr>
              <a:t>‘rating’ :  Overall rating given on a scale of 0 to 2 to a particular restaurant identified by </a:t>
            </a:r>
            <a:r>
              <a:rPr lang="en-GB" sz="1200" err="1">
                <a:latin typeface="Calibri"/>
                <a:cs typeface="Calibri"/>
              </a:rPr>
              <a:t>placeID</a:t>
            </a:r>
            <a:endParaRPr lang="en-GB" sz="1200">
              <a:latin typeface="Calibri"/>
              <a:cs typeface="Calibri"/>
            </a:endParaRPr>
          </a:p>
          <a:p>
            <a:pPr marL="457200" indent="-304800">
              <a:spcBef>
                <a:spcPts val="0"/>
              </a:spcBef>
              <a:spcAft>
                <a:spcPts val="0"/>
              </a:spcAft>
              <a:buAutoNum type="arabicPeriod"/>
            </a:pPr>
            <a:r>
              <a:rPr lang="en-GB" sz="1200">
                <a:latin typeface="Calibri"/>
                <a:cs typeface="Calibri"/>
              </a:rPr>
              <a:t>‘</a:t>
            </a:r>
            <a:r>
              <a:rPr lang="en-GB" sz="1200" err="1">
                <a:latin typeface="Calibri"/>
                <a:cs typeface="Calibri"/>
              </a:rPr>
              <a:t>food_rating</a:t>
            </a:r>
            <a:r>
              <a:rPr lang="en-GB" sz="1200">
                <a:latin typeface="Calibri"/>
                <a:cs typeface="Calibri"/>
              </a:rPr>
              <a:t>’ : Rating given to a restaurant based on its food, on a scale of 0 to 2 </a:t>
            </a:r>
          </a:p>
          <a:p>
            <a:pPr marL="457200" indent="-304800">
              <a:spcBef>
                <a:spcPts val="0"/>
              </a:spcBef>
              <a:spcAft>
                <a:spcPts val="0"/>
              </a:spcAft>
              <a:buAutoNum type="arabicPeriod"/>
            </a:pPr>
            <a:r>
              <a:rPr lang="en-GB" sz="1200">
                <a:latin typeface="Calibri"/>
                <a:cs typeface="Calibri"/>
              </a:rPr>
              <a:t>‘</a:t>
            </a:r>
            <a:r>
              <a:rPr lang="en-GB" sz="1200" err="1">
                <a:latin typeface="Calibri"/>
                <a:cs typeface="Calibri"/>
              </a:rPr>
              <a:t>service_rating</a:t>
            </a:r>
            <a:r>
              <a:rPr lang="en-GB" sz="1200">
                <a:latin typeface="Calibri"/>
                <a:cs typeface="Calibri"/>
              </a:rPr>
              <a:t>’ : </a:t>
            </a:r>
            <a:r>
              <a:rPr lang="en-GB" sz="1200">
                <a:latin typeface="Calibri"/>
                <a:ea typeface="+mn-lt"/>
                <a:cs typeface="Calibri"/>
              </a:rPr>
              <a:t>Rating given to a restaurant based on its service, on a scale of 0 to 2 </a:t>
            </a:r>
            <a:endParaRPr lang="en-GB" sz="1200">
              <a:latin typeface="Calibri"/>
              <a:cs typeface="Calibri"/>
            </a:endParaRPr>
          </a:p>
          <a:p>
            <a:pPr marL="457200" indent="-304800">
              <a:spcBef>
                <a:spcPts val="0"/>
              </a:spcBef>
              <a:spcAft>
                <a:spcPts val="0"/>
              </a:spcAft>
              <a:buAutoNum type="arabicPeriod"/>
            </a:pPr>
            <a:endParaRPr lang="en-GB" sz="1200">
              <a:latin typeface="Calibri"/>
              <a:cs typeface="Calibri"/>
            </a:endParaRPr>
          </a:p>
        </p:txBody>
      </p:sp>
    </p:spTree>
    <p:extLst>
      <p:ext uri="{BB962C8B-B14F-4D97-AF65-F5344CB8AC3E}">
        <p14:creationId xmlns:p14="http://schemas.microsoft.com/office/powerpoint/2010/main" val="4131420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674149" y="719318"/>
            <a:ext cx="7688700" cy="535200"/>
          </a:xfrm>
          <a:prstGeom prst="rect">
            <a:avLst/>
          </a:prstGeom>
        </p:spPr>
        <p:txBody>
          <a:bodyPr spcFirstLastPara="1" wrap="square" lIns="91425" tIns="91425" rIns="91425" bIns="91425" anchor="t" anchorCtr="0">
            <a:normAutofit/>
          </a:bodyPr>
          <a:lstStyle/>
          <a:p>
            <a:r>
              <a:rPr lang="en-GB"/>
              <a:t>CHECKING FOR MISSING DATA</a:t>
            </a:r>
            <a:endParaRPr lang="en-US"/>
          </a:p>
        </p:txBody>
      </p:sp>
      <p:sp>
        <p:nvSpPr>
          <p:cNvPr id="131" name="Google Shape;131;p20"/>
          <p:cNvSpPr txBox="1">
            <a:spLocks noGrp="1"/>
          </p:cNvSpPr>
          <p:nvPr>
            <p:ph type="body" idx="1"/>
          </p:nvPr>
        </p:nvSpPr>
        <p:spPr>
          <a:xfrm>
            <a:off x="1072817" y="3908577"/>
            <a:ext cx="5152500" cy="325500"/>
          </a:xfrm>
          <a:prstGeom prst="rect">
            <a:avLst/>
          </a:prstGeom>
        </p:spPr>
        <p:txBody>
          <a:bodyPr spcFirstLastPara="1" wrap="square" lIns="91425" tIns="91425" rIns="91425" bIns="91425" anchor="t" anchorCtr="0">
            <a:noAutofit/>
          </a:bodyPr>
          <a:lstStyle/>
          <a:p>
            <a:pPr marL="0" indent="0">
              <a:spcAft>
                <a:spcPts val="1200"/>
              </a:spcAft>
              <a:buNone/>
            </a:pPr>
            <a:r>
              <a:rPr lang="en-GB" sz="1200" b="1">
                <a:latin typeface="Calibri" panose="020F0502020204030204" pitchFamily="34" charset="0"/>
                <a:cs typeface="Calibri" panose="020F0502020204030204" pitchFamily="34" charset="0"/>
              </a:rPr>
              <a:t>Our data did not have any missing values</a:t>
            </a:r>
            <a:endParaRPr lang="en-US" sz="1200">
              <a:latin typeface="Calibri" panose="020F0502020204030204" pitchFamily="34" charset="0"/>
              <a:cs typeface="Calibri" panose="020F0502020204030204" pitchFamily="34" charset="0"/>
            </a:endParaRPr>
          </a:p>
        </p:txBody>
      </p:sp>
      <p:pic>
        <p:nvPicPr>
          <p:cNvPr id="3" name="Picture 3" descr="Text&#10;&#10;Description automatically generated">
            <a:extLst>
              <a:ext uri="{FF2B5EF4-FFF2-40B4-BE49-F238E27FC236}">
                <a16:creationId xmlns:a16="http://schemas.microsoft.com/office/drawing/2014/main" id="{28C1B819-58B5-40AD-9640-5BC3025CC10A}"/>
              </a:ext>
            </a:extLst>
          </p:cNvPr>
          <p:cNvPicPr>
            <a:picLocks noChangeAspect="1"/>
          </p:cNvPicPr>
          <p:nvPr/>
        </p:nvPicPr>
        <p:blipFill>
          <a:blip r:embed="rId3"/>
          <a:stretch>
            <a:fillRect/>
          </a:stretch>
        </p:blipFill>
        <p:spPr>
          <a:xfrm>
            <a:off x="675054" y="1456105"/>
            <a:ext cx="4530968" cy="22654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718575"/>
            <a:ext cx="7688700" cy="535200"/>
          </a:xfrm>
          <a:prstGeom prst="rect">
            <a:avLst/>
          </a:prstGeom>
        </p:spPr>
        <p:txBody>
          <a:bodyPr spcFirstLastPara="1" wrap="square" lIns="91425" tIns="91425" rIns="91425" bIns="91425" anchor="t" anchorCtr="0">
            <a:normAutofit/>
          </a:bodyPr>
          <a:lstStyle/>
          <a:p>
            <a:r>
              <a:rPr lang="en-GB"/>
              <a:t>DISTINGUISHING NULLS (No Ratings)  &amp; '0' RATINGS</a:t>
            </a:r>
            <a:endParaRPr/>
          </a:p>
        </p:txBody>
      </p:sp>
      <p:pic>
        <p:nvPicPr>
          <p:cNvPr id="3" name="Picture 2">
            <a:extLst>
              <a:ext uri="{FF2B5EF4-FFF2-40B4-BE49-F238E27FC236}">
                <a16:creationId xmlns:a16="http://schemas.microsoft.com/office/drawing/2014/main" id="{3663DE46-5ADF-4A16-B536-06E15E60DAF4}"/>
              </a:ext>
            </a:extLst>
          </p:cNvPr>
          <p:cNvPicPr>
            <a:picLocks noChangeAspect="1"/>
          </p:cNvPicPr>
          <p:nvPr/>
        </p:nvPicPr>
        <p:blipFill>
          <a:blip r:embed="rId3"/>
          <a:stretch>
            <a:fillRect/>
          </a:stretch>
        </p:blipFill>
        <p:spPr>
          <a:xfrm>
            <a:off x="426584" y="1455511"/>
            <a:ext cx="7636102" cy="1187296"/>
          </a:xfrm>
          <a:prstGeom prst="rect">
            <a:avLst/>
          </a:prstGeom>
        </p:spPr>
      </p:pic>
    </p:spTree>
    <p:extLst>
      <p:ext uri="{BB962C8B-B14F-4D97-AF65-F5344CB8AC3E}">
        <p14:creationId xmlns:p14="http://schemas.microsoft.com/office/powerpoint/2010/main" val="3846017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7650" y="696565"/>
            <a:ext cx="7688700" cy="535200"/>
          </a:xfrm>
          <a:prstGeom prst="rect">
            <a:avLst/>
          </a:prstGeom>
        </p:spPr>
        <p:txBody>
          <a:bodyPr spcFirstLastPara="1" wrap="square" lIns="91425" tIns="91425" rIns="91425" bIns="91425" anchor="t" anchorCtr="0">
            <a:normAutofit/>
          </a:bodyPr>
          <a:lstStyle/>
          <a:p>
            <a:r>
              <a:rPr lang="en-GB"/>
              <a:t>RECOMMENDATION SYSTEM DESIGN</a:t>
            </a:r>
            <a:endParaRPr/>
          </a:p>
        </p:txBody>
      </p:sp>
      <p:sp>
        <p:nvSpPr>
          <p:cNvPr id="2" name="Rectangle 1">
            <a:extLst>
              <a:ext uri="{FF2B5EF4-FFF2-40B4-BE49-F238E27FC236}">
                <a16:creationId xmlns:a16="http://schemas.microsoft.com/office/drawing/2014/main" id="{4C6BA5E3-25C9-CB40-BA0F-A50F3B3D8D6A}"/>
              </a:ext>
            </a:extLst>
          </p:cNvPr>
          <p:cNvSpPr/>
          <p:nvPr/>
        </p:nvSpPr>
        <p:spPr>
          <a:xfrm>
            <a:off x="583976" y="2724369"/>
            <a:ext cx="2211177" cy="68579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latin typeface="Calibri" panose="020F0502020204030204" pitchFamily="34" charset="0"/>
                <a:cs typeface="Calibri" panose="020F0502020204030204" pitchFamily="34" charset="0"/>
              </a:rPr>
              <a:t>Find similarity between users</a:t>
            </a:r>
          </a:p>
        </p:txBody>
      </p:sp>
      <p:sp>
        <p:nvSpPr>
          <p:cNvPr id="6" name="Right Arrow 5">
            <a:extLst>
              <a:ext uri="{FF2B5EF4-FFF2-40B4-BE49-F238E27FC236}">
                <a16:creationId xmlns:a16="http://schemas.microsoft.com/office/drawing/2014/main" id="{FDA55CEF-5388-3641-A114-2CEACDFFBFC7}"/>
              </a:ext>
            </a:extLst>
          </p:cNvPr>
          <p:cNvSpPr/>
          <p:nvPr/>
        </p:nvSpPr>
        <p:spPr>
          <a:xfrm>
            <a:off x="3002282" y="2906211"/>
            <a:ext cx="467591" cy="27016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990F1E-3AB1-0D4D-B652-A6EBE008C347}"/>
              </a:ext>
            </a:extLst>
          </p:cNvPr>
          <p:cNvSpPr/>
          <p:nvPr/>
        </p:nvSpPr>
        <p:spPr>
          <a:xfrm>
            <a:off x="3677003" y="2724370"/>
            <a:ext cx="2211177" cy="685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latin typeface="Calibri" panose="020F0502020204030204" pitchFamily="34" charset="0"/>
                <a:cs typeface="Calibri" panose="020F0502020204030204" pitchFamily="34" charset="0"/>
              </a:rPr>
              <a:t>Determine a user’s set of neighbors</a:t>
            </a:r>
          </a:p>
        </p:txBody>
      </p:sp>
      <p:sp>
        <p:nvSpPr>
          <p:cNvPr id="9" name="Right Arrow 8">
            <a:extLst>
              <a:ext uri="{FF2B5EF4-FFF2-40B4-BE49-F238E27FC236}">
                <a16:creationId xmlns:a16="http://schemas.microsoft.com/office/drawing/2014/main" id="{85B5CA88-5DCD-AE4E-B3F8-B96FB094EF23}"/>
              </a:ext>
            </a:extLst>
          </p:cNvPr>
          <p:cNvSpPr/>
          <p:nvPr/>
        </p:nvSpPr>
        <p:spPr>
          <a:xfrm>
            <a:off x="6045089" y="2906211"/>
            <a:ext cx="467591" cy="27016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76E980-70F5-6144-8A50-0E3F7084C6F0}"/>
              </a:ext>
            </a:extLst>
          </p:cNvPr>
          <p:cNvSpPr/>
          <p:nvPr/>
        </p:nvSpPr>
        <p:spPr>
          <a:xfrm>
            <a:off x="6669590" y="2698393"/>
            <a:ext cx="2211177" cy="685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latin typeface="Calibri" panose="020F0502020204030204" pitchFamily="34" charset="0"/>
                <a:cs typeface="Calibri" panose="020F0502020204030204" pitchFamily="34" charset="0"/>
              </a:rPr>
              <a:t>Generate weighted recommendation</a:t>
            </a:r>
          </a:p>
        </p:txBody>
      </p:sp>
      <p:sp>
        <p:nvSpPr>
          <p:cNvPr id="11" name="Rectangle 10">
            <a:extLst>
              <a:ext uri="{FF2B5EF4-FFF2-40B4-BE49-F238E27FC236}">
                <a16:creationId xmlns:a16="http://schemas.microsoft.com/office/drawing/2014/main" id="{05E2DF3B-8243-4AEC-A548-7A719644C398}"/>
              </a:ext>
            </a:extLst>
          </p:cNvPr>
          <p:cNvSpPr/>
          <p:nvPr/>
        </p:nvSpPr>
        <p:spPr>
          <a:xfrm>
            <a:off x="583975" y="1562319"/>
            <a:ext cx="2211177" cy="68579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latin typeface="Calibri" panose="020F0502020204030204" pitchFamily="34" charset="0"/>
                <a:cs typeface="Calibri" panose="020F0502020204030204" pitchFamily="34" charset="0"/>
              </a:rPr>
              <a:t>Select user</a:t>
            </a:r>
          </a:p>
        </p:txBody>
      </p:sp>
      <p:sp>
        <p:nvSpPr>
          <p:cNvPr id="13" name="Right Arrow 5">
            <a:extLst>
              <a:ext uri="{FF2B5EF4-FFF2-40B4-BE49-F238E27FC236}">
                <a16:creationId xmlns:a16="http://schemas.microsoft.com/office/drawing/2014/main" id="{071A5ED6-DBE2-4488-AF70-444E737316C5}"/>
              </a:ext>
            </a:extLst>
          </p:cNvPr>
          <p:cNvSpPr/>
          <p:nvPr/>
        </p:nvSpPr>
        <p:spPr>
          <a:xfrm rot="5400000">
            <a:off x="1520115" y="2370373"/>
            <a:ext cx="338898" cy="27016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5">
            <a:extLst>
              <a:ext uri="{FF2B5EF4-FFF2-40B4-BE49-F238E27FC236}">
                <a16:creationId xmlns:a16="http://schemas.microsoft.com/office/drawing/2014/main" id="{921BC0B5-7BE2-4342-A288-EFC50018E382}"/>
              </a:ext>
            </a:extLst>
          </p:cNvPr>
          <p:cNvSpPr/>
          <p:nvPr/>
        </p:nvSpPr>
        <p:spPr>
          <a:xfrm rot="5400000">
            <a:off x="7603565" y="3515211"/>
            <a:ext cx="343225" cy="27016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CA41F5-7438-4AD8-BFD8-35610E74062C}"/>
              </a:ext>
            </a:extLst>
          </p:cNvPr>
          <p:cNvSpPr/>
          <p:nvPr/>
        </p:nvSpPr>
        <p:spPr>
          <a:xfrm>
            <a:off x="6669589" y="3914772"/>
            <a:ext cx="2211177" cy="6858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latin typeface="Calibri" panose="020F0502020204030204" pitchFamily="34" charset="0"/>
                <a:cs typeface="Calibri" panose="020F0502020204030204" pitchFamily="34" charset="0"/>
              </a:rPr>
              <a:t>User specific recommendation</a:t>
            </a:r>
          </a:p>
        </p:txBody>
      </p:sp>
      <p:sp>
        <p:nvSpPr>
          <p:cNvPr id="16" name="Rectangle 15">
            <a:extLst>
              <a:ext uri="{FF2B5EF4-FFF2-40B4-BE49-F238E27FC236}">
                <a16:creationId xmlns:a16="http://schemas.microsoft.com/office/drawing/2014/main" id="{C5DDB514-9BC0-49B9-B324-C0D59ACB9C3B}"/>
              </a:ext>
            </a:extLst>
          </p:cNvPr>
          <p:cNvSpPr/>
          <p:nvPr/>
        </p:nvSpPr>
        <p:spPr>
          <a:xfrm>
            <a:off x="3677001" y="1562318"/>
            <a:ext cx="2211177" cy="68579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latin typeface="Calibri" panose="020F0502020204030204" pitchFamily="34" charset="0"/>
                <a:cs typeface="Calibri" panose="020F0502020204030204" pitchFamily="34" charset="0"/>
              </a:rPr>
              <a:t>Pearson’s Correlation</a:t>
            </a:r>
          </a:p>
        </p:txBody>
      </p:sp>
      <p:sp>
        <p:nvSpPr>
          <p:cNvPr id="17" name="Right Arrow 5">
            <a:extLst>
              <a:ext uri="{FF2B5EF4-FFF2-40B4-BE49-F238E27FC236}">
                <a16:creationId xmlns:a16="http://schemas.microsoft.com/office/drawing/2014/main" id="{DBB502B0-845C-41B1-9336-FA5F6FFAE0E7}"/>
              </a:ext>
            </a:extLst>
          </p:cNvPr>
          <p:cNvSpPr/>
          <p:nvPr/>
        </p:nvSpPr>
        <p:spPr>
          <a:xfrm rot="5400000">
            <a:off x="4613141" y="2367017"/>
            <a:ext cx="338898" cy="270164"/>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55671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Application>Microsoft Office PowerPoint</Application>
  <PresentationFormat>On-screen Show (16:9)</PresentationFormat>
  <Slides>26</Slides>
  <Notes>17</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Integral</vt:lpstr>
      <vt:lpstr>Recommendation system</vt:lpstr>
      <vt:lpstr>Team Members</vt:lpstr>
      <vt:lpstr>AGENDA</vt:lpstr>
      <vt:lpstr>Case Overview </vt:lpstr>
      <vt:lpstr>DATASET OVERVIEW</vt:lpstr>
      <vt:lpstr>Importing libraries &amp; READING THE FILE</vt:lpstr>
      <vt:lpstr>CHECKING FOR MISSING DATA</vt:lpstr>
      <vt:lpstr>DISTINGUISHING NULLS (No Ratings)  &amp; '0' RATINGS</vt:lpstr>
      <vt:lpstr>RECOMMENDATION SYSTEM DESIGN</vt:lpstr>
      <vt:lpstr>Collaborative FILTERING</vt:lpstr>
      <vt:lpstr>PEARSON’S CORRELATION</vt:lpstr>
      <vt:lpstr>FIND SIMILARITY : ESTABLISHING CORRELATION BETWEEN USERS</vt:lpstr>
      <vt:lpstr>FIND SIMILARITY: Correlation output</vt:lpstr>
      <vt:lpstr>DEFINE NEIGHBOURS: SORTING USERS BY SIMILARITY</vt:lpstr>
      <vt:lpstr>GENERATE RECOMMENDATIONS</vt:lpstr>
      <vt:lpstr>FINAL RECOMMENDATION</vt:lpstr>
      <vt:lpstr>PERTINENT Questions</vt:lpstr>
      <vt:lpstr>HOW FREQUENTLY ARE RESTAURANTS RATED?</vt:lpstr>
      <vt:lpstr>PowerPoint Presentation</vt:lpstr>
      <vt:lpstr>PowerPoint Presentation</vt:lpstr>
      <vt:lpstr>PowerPoint Presentation</vt:lpstr>
      <vt:lpstr>PowerPoint Presentation</vt:lpstr>
      <vt:lpstr>PowerPoint Presentation</vt:lpstr>
      <vt:lpstr>FUTURE SCOPE</vt:lpstr>
      <vt:lpstr>Q&amp;A</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system</dc:title>
  <cp:revision>47</cp:revision>
  <dcterms:modified xsi:type="dcterms:W3CDTF">2021-10-03T19:40:31Z</dcterms:modified>
</cp:coreProperties>
</file>